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5" r:id="rId4"/>
    <p:sldId id="332" r:id="rId5"/>
    <p:sldId id="331" r:id="rId6"/>
    <p:sldId id="336" r:id="rId7"/>
    <p:sldId id="337" r:id="rId8"/>
    <p:sldId id="328" r:id="rId9"/>
    <p:sldId id="327" r:id="rId10"/>
    <p:sldId id="338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171825"/>
            <a:ext cx="42957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9FFE3CD-C7B7-D4A3-11DD-FE2971A53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F4912E0-B8E0-706D-EDEB-B75661ED6FC1}"/>
              </a:ext>
            </a:extLst>
          </p:cNvPr>
          <p:cNvSpPr/>
          <p:nvPr/>
        </p:nvSpPr>
        <p:spPr bwMode="white">
          <a:xfrm>
            <a:off x="681904" y="1191130"/>
            <a:ext cx="3613896" cy="5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912E0-B8E0-706D-EDEB-B75661ED6FC1}"/>
              </a:ext>
            </a:extLst>
          </p:cNvPr>
          <p:cNvSpPr/>
          <p:nvPr/>
        </p:nvSpPr>
        <p:spPr bwMode="white">
          <a:xfrm>
            <a:off x="720000" y="1991946"/>
            <a:ext cx="5736040" cy="93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912E0-B8E0-706D-EDEB-B75661ED6FC1}"/>
              </a:ext>
            </a:extLst>
          </p:cNvPr>
          <p:cNvSpPr/>
          <p:nvPr/>
        </p:nvSpPr>
        <p:spPr bwMode="white">
          <a:xfrm>
            <a:off x="720000" y="2924944"/>
            <a:ext cx="5736040" cy="93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4912E0-B8E0-706D-EDEB-B75661ED6FC1}"/>
              </a:ext>
            </a:extLst>
          </p:cNvPr>
          <p:cNvSpPr/>
          <p:nvPr/>
        </p:nvSpPr>
        <p:spPr bwMode="white">
          <a:xfrm>
            <a:off x="681904" y="4001973"/>
            <a:ext cx="5736040" cy="93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4912E0-B8E0-706D-EDEB-B75661ED6FC1}"/>
              </a:ext>
            </a:extLst>
          </p:cNvPr>
          <p:cNvSpPr/>
          <p:nvPr/>
        </p:nvSpPr>
        <p:spPr bwMode="white">
          <a:xfrm>
            <a:off x="651364" y="5079002"/>
            <a:ext cx="5736040" cy="93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6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5AF49-C432-00E8-7F98-D1CCDBE50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6DB62-535F-3897-9A93-4FFC43BCC451}"/>
              </a:ext>
            </a:extLst>
          </p:cNvPr>
          <p:cNvSpPr/>
          <p:nvPr/>
        </p:nvSpPr>
        <p:spPr bwMode="white">
          <a:xfrm>
            <a:off x="4818108" y="4428000"/>
            <a:ext cx="323534" cy="38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9CADE-5F44-27DA-CC80-36A4441746CA}"/>
              </a:ext>
            </a:extLst>
          </p:cNvPr>
          <p:cNvSpPr/>
          <p:nvPr/>
        </p:nvSpPr>
        <p:spPr bwMode="white">
          <a:xfrm>
            <a:off x="5644920" y="4419000"/>
            <a:ext cx="323534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8CBBF9-E0A0-1173-BB20-5B65227CD6EB}"/>
              </a:ext>
            </a:extLst>
          </p:cNvPr>
          <p:cNvSpPr/>
          <p:nvPr/>
        </p:nvSpPr>
        <p:spPr bwMode="white">
          <a:xfrm>
            <a:off x="7064879" y="4419000"/>
            <a:ext cx="31454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45FE57-332D-D1FE-6D6F-6CCFCCA80036}"/>
              </a:ext>
            </a:extLst>
          </p:cNvPr>
          <p:cNvSpPr/>
          <p:nvPr/>
        </p:nvSpPr>
        <p:spPr bwMode="white">
          <a:xfrm>
            <a:off x="7900677" y="4428000"/>
            <a:ext cx="305559" cy="38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8546A9-A0AD-E6E1-6677-A58F444BF8DC}"/>
              </a:ext>
            </a:extLst>
          </p:cNvPr>
          <p:cNvSpPr/>
          <p:nvPr/>
        </p:nvSpPr>
        <p:spPr bwMode="white">
          <a:xfrm>
            <a:off x="4818108" y="5697000"/>
            <a:ext cx="323534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697B7B-1ED8-39FE-6AFB-B6F0D155C2A2}"/>
              </a:ext>
            </a:extLst>
          </p:cNvPr>
          <p:cNvSpPr/>
          <p:nvPr/>
        </p:nvSpPr>
        <p:spPr bwMode="white">
          <a:xfrm>
            <a:off x="5653907" y="5697000"/>
            <a:ext cx="31454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66A51E-3F35-064D-5FD4-5FD0CDA9F034}"/>
              </a:ext>
            </a:extLst>
          </p:cNvPr>
          <p:cNvSpPr/>
          <p:nvPr/>
        </p:nvSpPr>
        <p:spPr bwMode="white">
          <a:xfrm>
            <a:off x="7064879" y="5697000"/>
            <a:ext cx="31454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6234FC-383F-B3AC-323F-1CC408C97C2E}"/>
              </a:ext>
            </a:extLst>
          </p:cNvPr>
          <p:cNvSpPr/>
          <p:nvPr/>
        </p:nvSpPr>
        <p:spPr bwMode="white">
          <a:xfrm>
            <a:off x="7891690" y="5697000"/>
            <a:ext cx="323533" cy="38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2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CDF298-3915-41C5-A650-F96D71A46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2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9E8B1FE-F963-DAFC-80BF-220299C50EE6}"/>
              </a:ext>
            </a:extLst>
          </p:cNvPr>
          <p:cNvSpPr/>
          <p:nvPr/>
        </p:nvSpPr>
        <p:spPr bwMode="white">
          <a:xfrm>
            <a:off x="1696573" y="4077072"/>
            <a:ext cx="2359502" cy="265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A8786-1769-F464-842E-512844DA12BC}"/>
              </a:ext>
            </a:extLst>
          </p:cNvPr>
          <p:cNvSpPr/>
          <p:nvPr/>
        </p:nvSpPr>
        <p:spPr bwMode="white">
          <a:xfrm>
            <a:off x="2810782" y="3399334"/>
            <a:ext cx="1245293" cy="28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2A4A6E-F29B-0C6D-C735-EF0F08CB8C39}"/>
              </a:ext>
            </a:extLst>
          </p:cNvPr>
          <p:cNvSpPr/>
          <p:nvPr/>
        </p:nvSpPr>
        <p:spPr bwMode="white">
          <a:xfrm>
            <a:off x="6651529" y="3399334"/>
            <a:ext cx="1042113" cy="28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8B1FE-F963-DAFC-80BF-220299C50EE6}"/>
              </a:ext>
            </a:extLst>
          </p:cNvPr>
          <p:cNvSpPr/>
          <p:nvPr/>
        </p:nvSpPr>
        <p:spPr bwMode="white">
          <a:xfrm>
            <a:off x="5032626" y="4077072"/>
            <a:ext cx="2359502" cy="265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3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F24D7F-E89A-3D71-3165-DBFFA7E82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7CDA13E-A615-929F-05FA-955A6A11542F}"/>
              </a:ext>
            </a:extLst>
          </p:cNvPr>
          <p:cNvSpPr/>
          <p:nvPr/>
        </p:nvSpPr>
        <p:spPr bwMode="white">
          <a:xfrm>
            <a:off x="2624761" y="1420102"/>
            <a:ext cx="1819047" cy="4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B967B-5BDC-79ED-160E-27F770920849}"/>
              </a:ext>
            </a:extLst>
          </p:cNvPr>
          <p:cNvSpPr/>
          <p:nvPr/>
        </p:nvSpPr>
        <p:spPr bwMode="white">
          <a:xfrm>
            <a:off x="8205714" y="1420102"/>
            <a:ext cx="1819047" cy="4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8B1FE-F963-DAFC-80BF-220299C50EE6}"/>
              </a:ext>
            </a:extLst>
          </p:cNvPr>
          <p:cNvSpPr/>
          <p:nvPr/>
        </p:nvSpPr>
        <p:spPr bwMode="white">
          <a:xfrm>
            <a:off x="911424" y="2277248"/>
            <a:ext cx="3532384" cy="388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8B1FE-F963-DAFC-80BF-220299C50EE6}"/>
              </a:ext>
            </a:extLst>
          </p:cNvPr>
          <p:cNvSpPr/>
          <p:nvPr/>
        </p:nvSpPr>
        <p:spPr bwMode="white">
          <a:xfrm>
            <a:off x="6216630" y="2502723"/>
            <a:ext cx="3532384" cy="388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50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2F7A3-9135-9F2D-8509-3D3AB9493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236B09-3AC9-1484-4C7B-544F2DE44231}"/>
              </a:ext>
            </a:extLst>
          </p:cNvPr>
          <p:cNvSpPr/>
          <p:nvPr/>
        </p:nvSpPr>
        <p:spPr bwMode="white">
          <a:xfrm>
            <a:off x="7900952" y="4964891"/>
            <a:ext cx="1238095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6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331D8-F9AA-DDF8-704A-94E455AAB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D2412-D870-5547-152B-5C47DED7B1C1}"/>
              </a:ext>
            </a:extLst>
          </p:cNvPr>
          <p:cNvSpPr/>
          <p:nvPr/>
        </p:nvSpPr>
        <p:spPr bwMode="white">
          <a:xfrm>
            <a:off x="7643809" y="1267270"/>
            <a:ext cx="333333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B33D3-E8C0-00EF-A314-3D48182B3723}"/>
              </a:ext>
            </a:extLst>
          </p:cNvPr>
          <p:cNvSpPr/>
          <p:nvPr/>
        </p:nvSpPr>
        <p:spPr bwMode="white">
          <a:xfrm>
            <a:off x="3529523" y="4600971"/>
            <a:ext cx="609523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D3EFC2-8C81-B71E-3326-2F818A27BD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1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33B33D3-E8C0-00EF-A314-3D48182B3723}"/>
              </a:ext>
            </a:extLst>
          </p:cNvPr>
          <p:cNvSpPr/>
          <p:nvPr/>
        </p:nvSpPr>
        <p:spPr bwMode="white">
          <a:xfrm>
            <a:off x="2351584" y="3642453"/>
            <a:ext cx="2304256" cy="65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B33D3-E8C0-00EF-A314-3D48182B3723}"/>
              </a:ext>
            </a:extLst>
          </p:cNvPr>
          <p:cNvSpPr/>
          <p:nvPr/>
        </p:nvSpPr>
        <p:spPr bwMode="white">
          <a:xfrm>
            <a:off x="1991544" y="4536583"/>
            <a:ext cx="2304256" cy="65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B33D3-E8C0-00EF-A314-3D48182B3723}"/>
              </a:ext>
            </a:extLst>
          </p:cNvPr>
          <p:cNvSpPr/>
          <p:nvPr/>
        </p:nvSpPr>
        <p:spPr bwMode="white">
          <a:xfrm>
            <a:off x="2135560" y="5308969"/>
            <a:ext cx="2304256" cy="65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3B33D3-E8C0-00EF-A314-3D48182B3723}"/>
              </a:ext>
            </a:extLst>
          </p:cNvPr>
          <p:cNvSpPr/>
          <p:nvPr/>
        </p:nvSpPr>
        <p:spPr bwMode="white">
          <a:xfrm>
            <a:off x="1992980" y="6203099"/>
            <a:ext cx="6479284" cy="65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0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D07A0C-0A0F-8B49-8C6B-82FCE0BBC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65590C-39B7-7952-8DA4-9DAAF0E7339D}"/>
              </a:ext>
            </a:extLst>
          </p:cNvPr>
          <p:cNvSpPr/>
          <p:nvPr/>
        </p:nvSpPr>
        <p:spPr bwMode="white">
          <a:xfrm>
            <a:off x="2024761" y="2204864"/>
            <a:ext cx="22710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5590C-39B7-7952-8DA4-9DAAF0E7339D}"/>
              </a:ext>
            </a:extLst>
          </p:cNvPr>
          <p:cNvSpPr/>
          <p:nvPr/>
        </p:nvSpPr>
        <p:spPr bwMode="white">
          <a:xfrm>
            <a:off x="1487488" y="3187960"/>
            <a:ext cx="22710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5590C-39B7-7952-8DA4-9DAAF0E7339D}"/>
              </a:ext>
            </a:extLst>
          </p:cNvPr>
          <p:cNvSpPr/>
          <p:nvPr/>
        </p:nvSpPr>
        <p:spPr bwMode="white">
          <a:xfrm>
            <a:off x="1487487" y="4171056"/>
            <a:ext cx="227103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65590C-39B7-7952-8DA4-9DAAF0E7339D}"/>
              </a:ext>
            </a:extLst>
          </p:cNvPr>
          <p:cNvSpPr/>
          <p:nvPr/>
        </p:nvSpPr>
        <p:spPr bwMode="white">
          <a:xfrm>
            <a:off x="1487486" y="5206220"/>
            <a:ext cx="56166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5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EEA57-052D-B642-E9EF-25CF86ED3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0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9919A-34B6-827C-A731-0FAC6CC721A1}"/>
              </a:ext>
            </a:extLst>
          </p:cNvPr>
          <p:cNvSpPr/>
          <p:nvPr/>
        </p:nvSpPr>
        <p:spPr bwMode="white">
          <a:xfrm>
            <a:off x="1922396" y="3272514"/>
            <a:ext cx="2657469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2E1AF-C4F0-D202-D8AA-4AABFEC89151}"/>
              </a:ext>
            </a:extLst>
          </p:cNvPr>
          <p:cNvSpPr/>
          <p:nvPr/>
        </p:nvSpPr>
        <p:spPr bwMode="white">
          <a:xfrm>
            <a:off x="1469319" y="4204919"/>
            <a:ext cx="1681611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D1D62-D646-1876-CEE2-117AB7DE7C74}"/>
              </a:ext>
            </a:extLst>
          </p:cNvPr>
          <p:cNvSpPr/>
          <p:nvPr/>
        </p:nvSpPr>
        <p:spPr bwMode="white">
          <a:xfrm>
            <a:off x="1469319" y="5013176"/>
            <a:ext cx="2250417" cy="4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9FBD3F-DE95-C2E1-F38F-60C583FEFD64}"/>
              </a:ext>
            </a:extLst>
          </p:cNvPr>
          <p:cNvSpPr/>
          <p:nvPr/>
        </p:nvSpPr>
        <p:spPr bwMode="white">
          <a:xfrm>
            <a:off x="1342979" y="5912878"/>
            <a:ext cx="6409205" cy="8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0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48FFF-84E3-79FB-718B-3A7D048C9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7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303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