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4" r:id="rId6"/>
    <p:sldId id="335" r:id="rId7"/>
    <p:sldId id="329" r:id="rId8"/>
    <p:sldId id="328" r:id="rId9"/>
    <p:sldId id="327" r:id="rId10"/>
    <p:sldId id="326" r:id="rId11"/>
    <p:sldId id="33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148012"/>
            <a:ext cx="33147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D5A71-10B5-3ECA-0F30-E47ED0DE0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A0678-3C7B-6B87-8677-BB2A931618C5}"/>
              </a:ext>
            </a:extLst>
          </p:cNvPr>
          <p:cNvSpPr/>
          <p:nvPr/>
        </p:nvSpPr>
        <p:spPr bwMode="white">
          <a:xfrm>
            <a:off x="6939047" y="4805642"/>
            <a:ext cx="647619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E0EC42-37D0-FEA3-BD0A-436421D16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13B9CB-3ED0-02EE-62A0-8AEC967EC7AB}"/>
              </a:ext>
            </a:extLst>
          </p:cNvPr>
          <p:cNvSpPr/>
          <p:nvPr/>
        </p:nvSpPr>
        <p:spPr bwMode="white">
          <a:xfrm>
            <a:off x="1055440" y="3140968"/>
            <a:ext cx="6912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3B9CB-3ED0-02EE-62A0-8AEC967EC7AB}"/>
              </a:ext>
            </a:extLst>
          </p:cNvPr>
          <p:cNvSpPr/>
          <p:nvPr/>
        </p:nvSpPr>
        <p:spPr bwMode="white">
          <a:xfrm>
            <a:off x="1055440" y="4149080"/>
            <a:ext cx="6912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3B9CB-3ED0-02EE-62A0-8AEC967EC7AB}"/>
              </a:ext>
            </a:extLst>
          </p:cNvPr>
          <p:cNvSpPr/>
          <p:nvPr/>
        </p:nvSpPr>
        <p:spPr bwMode="white">
          <a:xfrm>
            <a:off x="1271464" y="4941168"/>
            <a:ext cx="6912768" cy="74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3B9CB-3ED0-02EE-62A0-8AEC967EC7AB}"/>
              </a:ext>
            </a:extLst>
          </p:cNvPr>
          <p:cNvSpPr/>
          <p:nvPr/>
        </p:nvSpPr>
        <p:spPr bwMode="white">
          <a:xfrm>
            <a:off x="1303570" y="5979318"/>
            <a:ext cx="7600741" cy="74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8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2B44D-CCF6-A65F-1767-4867EF456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59055-C3FB-2FDA-24BC-74C6A2782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7130C-8636-E12C-C090-A55CDD71131E}"/>
              </a:ext>
            </a:extLst>
          </p:cNvPr>
          <p:cNvSpPr/>
          <p:nvPr/>
        </p:nvSpPr>
        <p:spPr bwMode="white">
          <a:xfrm>
            <a:off x="681904" y="972000"/>
            <a:ext cx="4261968" cy="6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A16CB3-50A3-A730-30A8-127C9A62C56C}"/>
              </a:ext>
            </a:extLst>
          </p:cNvPr>
          <p:cNvSpPr/>
          <p:nvPr/>
        </p:nvSpPr>
        <p:spPr bwMode="white">
          <a:xfrm>
            <a:off x="681904" y="2001040"/>
            <a:ext cx="5630120" cy="5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ED43AA-AD8B-23E0-8769-16E21A2EFF9B}"/>
              </a:ext>
            </a:extLst>
          </p:cNvPr>
          <p:cNvSpPr/>
          <p:nvPr/>
        </p:nvSpPr>
        <p:spPr bwMode="white">
          <a:xfrm>
            <a:off x="681904" y="3125362"/>
            <a:ext cx="4571428" cy="4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88856D-164E-6B54-C251-8DC7C0164FA0}"/>
              </a:ext>
            </a:extLst>
          </p:cNvPr>
          <p:cNvSpPr/>
          <p:nvPr/>
        </p:nvSpPr>
        <p:spPr bwMode="white">
          <a:xfrm>
            <a:off x="681904" y="4116290"/>
            <a:ext cx="2485714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ABC237-F4DE-F134-E7CB-84914AD3C118}"/>
              </a:ext>
            </a:extLst>
          </p:cNvPr>
          <p:cNvSpPr/>
          <p:nvPr/>
        </p:nvSpPr>
        <p:spPr bwMode="white">
          <a:xfrm>
            <a:off x="681904" y="5030993"/>
            <a:ext cx="6447619" cy="70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8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01809-F978-F6D5-1663-B955FDEC53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180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98C529-1CEE-715F-DE6D-29A501520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1C7130C-8636-E12C-C090-A55CDD71131E}"/>
              </a:ext>
            </a:extLst>
          </p:cNvPr>
          <p:cNvSpPr/>
          <p:nvPr/>
        </p:nvSpPr>
        <p:spPr bwMode="white">
          <a:xfrm>
            <a:off x="1487488" y="2204864"/>
            <a:ext cx="72008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16CB3-50A3-A730-30A8-127C9A62C56C}"/>
              </a:ext>
            </a:extLst>
          </p:cNvPr>
          <p:cNvSpPr/>
          <p:nvPr/>
        </p:nvSpPr>
        <p:spPr bwMode="white">
          <a:xfrm>
            <a:off x="1487488" y="3233904"/>
            <a:ext cx="7344816" cy="69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ED43AA-AD8B-23E0-8769-16E21A2EFF9B}"/>
              </a:ext>
            </a:extLst>
          </p:cNvPr>
          <p:cNvSpPr/>
          <p:nvPr/>
        </p:nvSpPr>
        <p:spPr bwMode="white">
          <a:xfrm>
            <a:off x="1271464" y="4205240"/>
            <a:ext cx="7848872" cy="73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8856D-164E-6B54-C251-8DC7C0164FA0}"/>
              </a:ext>
            </a:extLst>
          </p:cNvPr>
          <p:cNvSpPr/>
          <p:nvPr/>
        </p:nvSpPr>
        <p:spPr bwMode="white">
          <a:xfrm>
            <a:off x="1487488" y="5213352"/>
            <a:ext cx="7056784" cy="66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08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2009D9E-DC61-B239-13C7-CC55FBAE6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1C7130C-8636-E12C-C090-A55CDD71131E}"/>
              </a:ext>
            </a:extLst>
          </p:cNvPr>
          <p:cNvSpPr/>
          <p:nvPr/>
        </p:nvSpPr>
        <p:spPr bwMode="white">
          <a:xfrm>
            <a:off x="1487488" y="2204864"/>
            <a:ext cx="914501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7130C-8636-E12C-C090-A55CDD71131E}"/>
              </a:ext>
            </a:extLst>
          </p:cNvPr>
          <p:cNvSpPr/>
          <p:nvPr/>
        </p:nvSpPr>
        <p:spPr bwMode="white">
          <a:xfrm>
            <a:off x="1343472" y="4097638"/>
            <a:ext cx="76328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7130C-8636-E12C-C090-A55CDD71131E}"/>
              </a:ext>
            </a:extLst>
          </p:cNvPr>
          <p:cNvSpPr/>
          <p:nvPr/>
        </p:nvSpPr>
        <p:spPr bwMode="white">
          <a:xfrm>
            <a:off x="1405437" y="5093912"/>
            <a:ext cx="8723011" cy="145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0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6CFB8-805A-F339-5D06-B5943DAAF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18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51FFC-6EC8-FB58-39F1-DA57B9EB7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3B9CB-3ED0-02EE-62A0-8AEC967EC7AB}"/>
              </a:ext>
            </a:extLst>
          </p:cNvPr>
          <p:cNvSpPr/>
          <p:nvPr/>
        </p:nvSpPr>
        <p:spPr bwMode="white">
          <a:xfrm>
            <a:off x="681904" y="1382129"/>
            <a:ext cx="4219047" cy="4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FFE21-3E70-F662-A3D3-8D55B8B34762}"/>
              </a:ext>
            </a:extLst>
          </p:cNvPr>
          <p:cNvSpPr/>
          <p:nvPr/>
        </p:nvSpPr>
        <p:spPr bwMode="white">
          <a:xfrm>
            <a:off x="681904" y="2269152"/>
            <a:ext cx="7070280" cy="6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1FFE21-3E70-F662-A3D3-8D55B8B34762}"/>
              </a:ext>
            </a:extLst>
          </p:cNvPr>
          <p:cNvSpPr/>
          <p:nvPr/>
        </p:nvSpPr>
        <p:spPr bwMode="white">
          <a:xfrm>
            <a:off x="649148" y="3305907"/>
            <a:ext cx="7070280" cy="6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D1FFE21-3E70-F662-A3D3-8D55B8B34762}"/>
              </a:ext>
            </a:extLst>
          </p:cNvPr>
          <p:cNvSpPr/>
          <p:nvPr/>
        </p:nvSpPr>
        <p:spPr bwMode="white">
          <a:xfrm>
            <a:off x="649148" y="4408971"/>
            <a:ext cx="9623316" cy="6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4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CABC7-45D5-FBE8-A17F-0CEE352DB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78D2E5-202F-FDB6-61FD-E40E0A1977DB}"/>
              </a:ext>
            </a:extLst>
          </p:cNvPr>
          <p:cNvSpPr/>
          <p:nvPr/>
        </p:nvSpPr>
        <p:spPr bwMode="white">
          <a:xfrm>
            <a:off x="1785696" y="5141226"/>
            <a:ext cx="3162147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78D2E5-202F-FDB6-61FD-E40E0A1977DB}"/>
              </a:ext>
            </a:extLst>
          </p:cNvPr>
          <p:cNvSpPr/>
          <p:nvPr/>
        </p:nvSpPr>
        <p:spPr bwMode="white">
          <a:xfrm>
            <a:off x="1787525" y="5936612"/>
            <a:ext cx="4452491" cy="7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1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