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39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60" y="8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224CA-640C-8BB5-1D1A-2E2F5B64F4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 b="61520"/>
          <a:stretch/>
        </p:blipFill>
        <p:spPr>
          <a:xfrm>
            <a:off x="3719736" y="3068960"/>
            <a:ext cx="487194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54765-899E-64D4-496A-4864C5B7D9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60E8A-0B47-411A-F03F-BAD33542245F}"/>
              </a:ext>
            </a:extLst>
          </p:cNvPr>
          <p:cNvSpPr/>
          <p:nvPr/>
        </p:nvSpPr>
        <p:spPr bwMode="white">
          <a:xfrm>
            <a:off x="4243809" y="1268537"/>
            <a:ext cx="3428571" cy="23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0F27EA-2C5A-763F-F352-86A8941C2836}"/>
              </a:ext>
            </a:extLst>
          </p:cNvPr>
          <p:cNvSpPr/>
          <p:nvPr/>
        </p:nvSpPr>
        <p:spPr bwMode="white">
          <a:xfrm>
            <a:off x="4243809" y="1785087"/>
            <a:ext cx="2600000" cy="24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B599B4-30FF-FD49-8AC9-C1701AB3BA3F}"/>
              </a:ext>
            </a:extLst>
          </p:cNvPr>
          <p:cNvSpPr/>
          <p:nvPr/>
        </p:nvSpPr>
        <p:spPr bwMode="white">
          <a:xfrm>
            <a:off x="4900952" y="2311202"/>
            <a:ext cx="3457142" cy="23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1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8F117-D528-E23F-1796-012C9A852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B708F6-7D0F-5BA0-4A5D-303B60FC253B}"/>
              </a:ext>
            </a:extLst>
          </p:cNvPr>
          <p:cNvSpPr/>
          <p:nvPr/>
        </p:nvSpPr>
        <p:spPr bwMode="white">
          <a:xfrm>
            <a:off x="5986666" y="3384376"/>
            <a:ext cx="352380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07FEAD-8BF5-08E2-FAAB-EEC1AE709B6E}"/>
              </a:ext>
            </a:extLst>
          </p:cNvPr>
          <p:cNvSpPr/>
          <p:nvPr/>
        </p:nvSpPr>
        <p:spPr bwMode="white">
          <a:xfrm>
            <a:off x="8081904" y="4519051"/>
            <a:ext cx="304762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CCF5B7-CFD1-2DEB-154B-83F6CFE85F29}"/>
              </a:ext>
            </a:extLst>
          </p:cNvPr>
          <p:cNvSpPr/>
          <p:nvPr/>
        </p:nvSpPr>
        <p:spPr bwMode="white">
          <a:xfrm>
            <a:off x="10462857" y="4480911"/>
            <a:ext cx="314284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A2395B-9C98-E34F-4EE8-F6E18DD63019}"/>
              </a:ext>
            </a:extLst>
          </p:cNvPr>
          <p:cNvSpPr/>
          <p:nvPr/>
        </p:nvSpPr>
        <p:spPr bwMode="white">
          <a:xfrm>
            <a:off x="2491428" y="5033945"/>
            <a:ext cx="1904761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610192"/>
            <a:ext cx="4492943" cy="246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88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7893B-6A78-2FBD-7494-1A6B21E43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C0840-D0EB-5466-E540-44E38663F016}"/>
              </a:ext>
            </a:extLst>
          </p:cNvPr>
          <p:cNvSpPr/>
          <p:nvPr/>
        </p:nvSpPr>
        <p:spPr bwMode="white">
          <a:xfrm>
            <a:off x="2358095" y="3880554"/>
            <a:ext cx="3742856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E9C432-731B-CF9F-2136-103F81F9ECFB}"/>
              </a:ext>
            </a:extLst>
          </p:cNvPr>
          <p:cNvSpPr/>
          <p:nvPr/>
        </p:nvSpPr>
        <p:spPr bwMode="white">
          <a:xfrm>
            <a:off x="6853333" y="3909163"/>
            <a:ext cx="4523809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313850-A8D7-DB28-3348-17B0FBF9619D}"/>
              </a:ext>
            </a:extLst>
          </p:cNvPr>
          <p:cNvSpPr/>
          <p:nvPr/>
        </p:nvSpPr>
        <p:spPr bwMode="white">
          <a:xfrm>
            <a:off x="2081904" y="4481338"/>
            <a:ext cx="990476" cy="2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18010A-07EE-33E4-1966-2FDBD388A2C4}"/>
              </a:ext>
            </a:extLst>
          </p:cNvPr>
          <p:cNvSpPr/>
          <p:nvPr/>
        </p:nvSpPr>
        <p:spPr bwMode="white">
          <a:xfrm>
            <a:off x="6872380" y="4424120"/>
            <a:ext cx="3723809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294B0C-23E8-E55A-2BB6-075516C8506E}"/>
              </a:ext>
            </a:extLst>
          </p:cNvPr>
          <p:cNvSpPr/>
          <p:nvPr/>
        </p:nvSpPr>
        <p:spPr bwMode="white">
          <a:xfrm>
            <a:off x="2081903" y="4910469"/>
            <a:ext cx="4019047" cy="31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033BE0-41DC-AD03-17E4-357C6C215F51}"/>
              </a:ext>
            </a:extLst>
          </p:cNvPr>
          <p:cNvSpPr/>
          <p:nvPr/>
        </p:nvSpPr>
        <p:spPr bwMode="white">
          <a:xfrm>
            <a:off x="6891428" y="4967686"/>
            <a:ext cx="4485715" cy="2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BD1E92-05A3-2B71-DD7D-B5C6D68BCA54}"/>
              </a:ext>
            </a:extLst>
          </p:cNvPr>
          <p:cNvSpPr/>
          <p:nvPr/>
        </p:nvSpPr>
        <p:spPr bwMode="white">
          <a:xfrm>
            <a:off x="2072380" y="5425425"/>
            <a:ext cx="4028570" cy="88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73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6077D-05A3-16DF-FE52-8F1DA6D4C1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DFF0F-D392-686F-9CD9-FF8DEE59A47A}"/>
              </a:ext>
            </a:extLst>
          </p:cNvPr>
          <p:cNvSpPr/>
          <p:nvPr/>
        </p:nvSpPr>
        <p:spPr bwMode="white">
          <a:xfrm>
            <a:off x="1358095" y="2068831"/>
            <a:ext cx="6152380" cy="4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A8FFF0-4406-6B26-F250-00B17E230A5B}"/>
              </a:ext>
            </a:extLst>
          </p:cNvPr>
          <p:cNvSpPr/>
          <p:nvPr/>
        </p:nvSpPr>
        <p:spPr bwMode="white">
          <a:xfrm>
            <a:off x="1120000" y="2765082"/>
            <a:ext cx="1257142" cy="2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95C195-4DE7-C80F-2B56-5EC4E43BC2E2}"/>
              </a:ext>
            </a:extLst>
          </p:cNvPr>
          <p:cNvSpPr/>
          <p:nvPr/>
        </p:nvSpPr>
        <p:spPr bwMode="white">
          <a:xfrm>
            <a:off x="1120000" y="3251503"/>
            <a:ext cx="6390475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E5353C-FAF8-0E74-A11A-0AF06C484BFA}"/>
              </a:ext>
            </a:extLst>
          </p:cNvPr>
          <p:cNvSpPr/>
          <p:nvPr/>
        </p:nvSpPr>
        <p:spPr bwMode="white">
          <a:xfrm>
            <a:off x="1100951" y="3747463"/>
            <a:ext cx="6409523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04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5510B-DFE3-25FF-6F5F-6585CC240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1889EA-6A22-0A83-810B-E3D6B048E141}"/>
              </a:ext>
            </a:extLst>
          </p:cNvPr>
          <p:cNvSpPr/>
          <p:nvPr/>
        </p:nvSpPr>
        <p:spPr bwMode="white">
          <a:xfrm>
            <a:off x="1091428" y="2096355"/>
            <a:ext cx="9973124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F8ADB1-C9E9-2C14-49E6-108536143547}"/>
              </a:ext>
            </a:extLst>
          </p:cNvPr>
          <p:cNvSpPr/>
          <p:nvPr/>
        </p:nvSpPr>
        <p:spPr bwMode="white">
          <a:xfrm>
            <a:off x="1091428" y="2564904"/>
            <a:ext cx="9876190" cy="35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C33E1D-9B68-5D8A-574B-1FA587B08662}"/>
              </a:ext>
            </a:extLst>
          </p:cNvPr>
          <p:cNvSpPr/>
          <p:nvPr/>
        </p:nvSpPr>
        <p:spPr bwMode="white">
          <a:xfrm>
            <a:off x="1100952" y="3079439"/>
            <a:ext cx="9866666" cy="34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13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3149A-7115-F1D1-A636-C4540F59BC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E603C-8014-9403-676D-A9A8BF5D3B8F}"/>
              </a:ext>
            </a:extLst>
          </p:cNvPr>
          <p:cNvSpPr/>
          <p:nvPr/>
        </p:nvSpPr>
        <p:spPr bwMode="white">
          <a:xfrm>
            <a:off x="1100952" y="2172640"/>
            <a:ext cx="7647618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9D7742-BAD1-0F62-D15F-6F351FC8F014}"/>
              </a:ext>
            </a:extLst>
          </p:cNvPr>
          <p:cNvSpPr/>
          <p:nvPr/>
        </p:nvSpPr>
        <p:spPr bwMode="white">
          <a:xfrm>
            <a:off x="1100952" y="2708921"/>
            <a:ext cx="7647618" cy="32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6DBEC8-1394-8606-C3F0-5ED6D3F5A9A1}"/>
              </a:ext>
            </a:extLst>
          </p:cNvPr>
          <p:cNvSpPr/>
          <p:nvPr/>
        </p:nvSpPr>
        <p:spPr bwMode="white">
          <a:xfrm>
            <a:off x="1110476" y="3213954"/>
            <a:ext cx="7638094" cy="32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65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3018C-A694-498D-4149-5DC06ABCC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4CA3C-3A73-F489-0D63-002798F2FE41}"/>
              </a:ext>
            </a:extLst>
          </p:cNvPr>
          <p:cNvSpPr/>
          <p:nvPr/>
        </p:nvSpPr>
        <p:spPr bwMode="white">
          <a:xfrm>
            <a:off x="1091428" y="2136543"/>
            <a:ext cx="9829108" cy="32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0B2C5F-E3A1-9C32-D8EB-FBBE1E5C6473}"/>
              </a:ext>
            </a:extLst>
          </p:cNvPr>
          <p:cNvSpPr/>
          <p:nvPr/>
        </p:nvSpPr>
        <p:spPr bwMode="white">
          <a:xfrm>
            <a:off x="1091428" y="2642450"/>
            <a:ext cx="9829108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E22E9D-DF8E-8A4A-7039-B5E8CC41666B}"/>
              </a:ext>
            </a:extLst>
          </p:cNvPr>
          <p:cNvSpPr/>
          <p:nvPr/>
        </p:nvSpPr>
        <p:spPr bwMode="white">
          <a:xfrm>
            <a:off x="1110476" y="3129267"/>
            <a:ext cx="9954076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05DF70-FA07-B4E7-DF6E-1C0107A0E8FC}"/>
              </a:ext>
            </a:extLst>
          </p:cNvPr>
          <p:cNvSpPr/>
          <p:nvPr/>
        </p:nvSpPr>
        <p:spPr bwMode="white">
          <a:xfrm>
            <a:off x="1100952" y="3721084"/>
            <a:ext cx="9819584" cy="23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BC9DB9F-6738-F818-C549-F9608739114F}"/>
              </a:ext>
            </a:extLst>
          </p:cNvPr>
          <p:cNvSpPr/>
          <p:nvPr/>
        </p:nvSpPr>
        <p:spPr bwMode="white">
          <a:xfrm>
            <a:off x="1110476" y="4121992"/>
            <a:ext cx="9954076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0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A6AAD-DE7F-E0A5-5ED8-E05227E81E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5CAC7-F7EE-6A33-7C43-E8B89D3331AC}"/>
              </a:ext>
            </a:extLst>
          </p:cNvPr>
          <p:cNvSpPr/>
          <p:nvPr/>
        </p:nvSpPr>
        <p:spPr bwMode="white">
          <a:xfrm>
            <a:off x="1091428" y="2239160"/>
            <a:ext cx="8142857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57F24-4CB0-6DFE-DDC7-E25F84AD0C48}"/>
              </a:ext>
            </a:extLst>
          </p:cNvPr>
          <p:cNvSpPr/>
          <p:nvPr/>
        </p:nvSpPr>
        <p:spPr bwMode="white">
          <a:xfrm>
            <a:off x="1091428" y="2744119"/>
            <a:ext cx="8152380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E2C2C2-97F4-ACD1-9D32-0191BA11AE24}"/>
              </a:ext>
            </a:extLst>
          </p:cNvPr>
          <p:cNvSpPr/>
          <p:nvPr/>
        </p:nvSpPr>
        <p:spPr bwMode="white">
          <a:xfrm>
            <a:off x="1358095" y="3163332"/>
            <a:ext cx="7885713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8E17D4-F2E7-D3BA-55D6-A14A7B0BD3B7}"/>
              </a:ext>
            </a:extLst>
          </p:cNvPr>
          <p:cNvSpPr/>
          <p:nvPr/>
        </p:nvSpPr>
        <p:spPr bwMode="white">
          <a:xfrm>
            <a:off x="1110476" y="3754037"/>
            <a:ext cx="1266666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282AAD-6F07-4550-926F-DF186ED9AB30}"/>
              </a:ext>
            </a:extLst>
          </p:cNvPr>
          <p:cNvSpPr/>
          <p:nvPr/>
        </p:nvSpPr>
        <p:spPr bwMode="white">
          <a:xfrm>
            <a:off x="1110475" y="4230414"/>
            <a:ext cx="8123809" cy="2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0CFFFD-9A4D-DCCE-7BBE-C819F784EC6F}"/>
              </a:ext>
            </a:extLst>
          </p:cNvPr>
          <p:cNvSpPr/>
          <p:nvPr/>
        </p:nvSpPr>
        <p:spPr bwMode="white">
          <a:xfrm>
            <a:off x="1100952" y="4706792"/>
            <a:ext cx="8133332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3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4A5B8-0201-DEA6-CA34-A0BCD4EA16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6FB0F-818F-E1EB-8539-879ADACB0143}"/>
              </a:ext>
            </a:extLst>
          </p:cNvPr>
          <p:cNvSpPr/>
          <p:nvPr/>
        </p:nvSpPr>
        <p:spPr bwMode="white">
          <a:xfrm>
            <a:off x="7662857" y="1678177"/>
            <a:ext cx="914285" cy="2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8F9880-3B20-7775-FEA2-F2BFD72B2B22}"/>
              </a:ext>
            </a:extLst>
          </p:cNvPr>
          <p:cNvSpPr/>
          <p:nvPr/>
        </p:nvSpPr>
        <p:spPr bwMode="white">
          <a:xfrm>
            <a:off x="9939047" y="2279382"/>
            <a:ext cx="200000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7390A8-4FD3-CA7A-4640-7A9E89BDAC0D}"/>
              </a:ext>
            </a:extLst>
          </p:cNvPr>
          <p:cNvSpPr/>
          <p:nvPr/>
        </p:nvSpPr>
        <p:spPr bwMode="white">
          <a:xfrm>
            <a:off x="3329523" y="2851959"/>
            <a:ext cx="371428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E9EE0A-151A-A885-CFAC-FE084FA7A06D}"/>
              </a:ext>
            </a:extLst>
          </p:cNvPr>
          <p:cNvSpPr/>
          <p:nvPr/>
        </p:nvSpPr>
        <p:spPr bwMode="white">
          <a:xfrm>
            <a:off x="8462857" y="3424535"/>
            <a:ext cx="533333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325D52-8408-9E43-0DA7-9218FE56197A}"/>
              </a:ext>
            </a:extLst>
          </p:cNvPr>
          <p:cNvSpPr/>
          <p:nvPr/>
        </p:nvSpPr>
        <p:spPr bwMode="white">
          <a:xfrm>
            <a:off x="2053333" y="3997111"/>
            <a:ext cx="209523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0E393B-1E8F-329F-7ECF-45CA45B5A284}"/>
              </a:ext>
            </a:extLst>
          </p:cNvPr>
          <p:cNvSpPr/>
          <p:nvPr/>
        </p:nvSpPr>
        <p:spPr bwMode="white">
          <a:xfrm>
            <a:off x="7005714" y="5151807"/>
            <a:ext cx="533334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0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D9EA1-12FA-EDF8-9EE5-6DB7BB8D07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A6E3B-D388-D3A2-670D-8132D9FE9D51}"/>
              </a:ext>
            </a:extLst>
          </p:cNvPr>
          <p:cNvSpPr/>
          <p:nvPr/>
        </p:nvSpPr>
        <p:spPr bwMode="white">
          <a:xfrm>
            <a:off x="3262857" y="1248309"/>
            <a:ext cx="676190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34DC0-13CA-7171-5BBE-8B7245C89665}"/>
              </a:ext>
            </a:extLst>
          </p:cNvPr>
          <p:cNvSpPr/>
          <p:nvPr/>
        </p:nvSpPr>
        <p:spPr bwMode="white">
          <a:xfrm>
            <a:off x="8281904" y="1248309"/>
            <a:ext cx="533333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8B3863-EA12-40AD-4194-E18BAA4D0C6E}"/>
              </a:ext>
            </a:extLst>
          </p:cNvPr>
          <p:cNvSpPr/>
          <p:nvPr/>
        </p:nvSpPr>
        <p:spPr bwMode="white">
          <a:xfrm>
            <a:off x="3729523" y="1819984"/>
            <a:ext cx="200000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4EAA8-2AAC-9A6F-D72B-9B471FEF727D}"/>
              </a:ext>
            </a:extLst>
          </p:cNvPr>
          <p:cNvSpPr/>
          <p:nvPr/>
        </p:nvSpPr>
        <p:spPr bwMode="white">
          <a:xfrm>
            <a:off x="8605714" y="1819984"/>
            <a:ext cx="200000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D063DB-4B77-652D-657C-84BF82B63529}"/>
              </a:ext>
            </a:extLst>
          </p:cNvPr>
          <p:cNvSpPr/>
          <p:nvPr/>
        </p:nvSpPr>
        <p:spPr bwMode="white">
          <a:xfrm>
            <a:off x="7777142" y="3212976"/>
            <a:ext cx="361905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024C9D-E443-BE3F-983B-7ECB84DC69D3}"/>
              </a:ext>
            </a:extLst>
          </p:cNvPr>
          <p:cNvSpPr/>
          <p:nvPr/>
        </p:nvSpPr>
        <p:spPr bwMode="white">
          <a:xfrm>
            <a:off x="2615238" y="4001878"/>
            <a:ext cx="304761" cy="1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59E82B-8CF1-3353-3F77-6CEDB93156A1}"/>
              </a:ext>
            </a:extLst>
          </p:cNvPr>
          <p:cNvSpPr/>
          <p:nvPr/>
        </p:nvSpPr>
        <p:spPr bwMode="white">
          <a:xfrm>
            <a:off x="2953414" y="3212976"/>
            <a:ext cx="304761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63D04D-B882-1DF0-2FA0-AE8EC558D37E}"/>
              </a:ext>
            </a:extLst>
          </p:cNvPr>
          <p:cNvSpPr/>
          <p:nvPr/>
        </p:nvSpPr>
        <p:spPr bwMode="white">
          <a:xfrm>
            <a:off x="7320136" y="3943175"/>
            <a:ext cx="342858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1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BC17E-8500-229D-C1C4-0A7100390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475D4-F3DF-ECD8-81A1-329BA27078E3}"/>
              </a:ext>
            </a:extLst>
          </p:cNvPr>
          <p:cNvSpPr/>
          <p:nvPr/>
        </p:nvSpPr>
        <p:spPr bwMode="white">
          <a:xfrm>
            <a:off x="4891428" y="1105611"/>
            <a:ext cx="1323809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341442-8FEE-0A15-AD15-3D60F49645FF}"/>
              </a:ext>
            </a:extLst>
          </p:cNvPr>
          <p:cNvSpPr/>
          <p:nvPr/>
        </p:nvSpPr>
        <p:spPr bwMode="white">
          <a:xfrm>
            <a:off x="5243809" y="1706864"/>
            <a:ext cx="371428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8EBAC0-1FFF-D9D3-D8AD-1FA1E7F56B3D}"/>
              </a:ext>
            </a:extLst>
          </p:cNvPr>
          <p:cNvSpPr/>
          <p:nvPr/>
        </p:nvSpPr>
        <p:spPr bwMode="white">
          <a:xfrm>
            <a:off x="4929523" y="2823476"/>
            <a:ext cx="1095238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BE621E-BC89-D9FA-72C3-3B832CF99AF8}"/>
              </a:ext>
            </a:extLst>
          </p:cNvPr>
          <p:cNvSpPr/>
          <p:nvPr/>
        </p:nvSpPr>
        <p:spPr bwMode="white">
          <a:xfrm>
            <a:off x="7910476" y="2823476"/>
            <a:ext cx="1904761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5209A2-731A-1D8C-F025-BB1A9D103525}"/>
              </a:ext>
            </a:extLst>
          </p:cNvPr>
          <p:cNvSpPr/>
          <p:nvPr/>
        </p:nvSpPr>
        <p:spPr bwMode="white">
          <a:xfrm>
            <a:off x="5243809" y="3396098"/>
            <a:ext cx="1095238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FD998F-3ABE-747F-0418-4553EDC000FA}"/>
              </a:ext>
            </a:extLst>
          </p:cNvPr>
          <p:cNvSpPr/>
          <p:nvPr/>
        </p:nvSpPr>
        <p:spPr bwMode="white">
          <a:xfrm>
            <a:off x="8367619" y="3396098"/>
            <a:ext cx="1885713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0DC4606-6CD3-AC55-BBA1-06C34E1538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54195"/>
            <a:ext cx="10800000" cy="225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3484B9-BC75-71C0-265A-B80BC6F9C100}"/>
              </a:ext>
            </a:extLst>
          </p:cNvPr>
          <p:cNvSpPr/>
          <p:nvPr/>
        </p:nvSpPr>
        <p:spPr bwMode="white">
          <a:xfrm>
            <a:off x="4443809" y="4541316"/>
            <a:ext cx="771428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182640-1E08-083E-FB28-38C79C9D7A68}"/>
              </a:ext>
            </a:extLst>
          </p:cNvPr>
          <p:cNvSpPr/>
          <p:nvPr/>
        </p:nvSpPr>
        <p:spPr bwMode="white">
          <a:xfrm>
            <a:off x="7243809" y="4541316"/>
            <a:ext cx="1571428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350A2A-A62E-D8CC-0B34-C0BD81DBD00C}"/>
              </a:ext>
            </a:extLst>
          </p:cNvPr>
          <p:cNvSpPr/>
          <p:nvPr/>
        </p:nvSpPr>
        <p:spPr bwMode="white">
          <a:xfrm>
            <a:off x="2700952" y="5715147"/>
            <a:ext cx="676190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65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EA53D-06BA-FBAF-E79E-5489BC598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B63DE-A963-0F78-7F3C-6B97159A9252}"/>
              </a:ext>
            </a:extLst>
          </p:cNvPr>
          <p:cNvSpPr/>
          <p:nvPr/>
        </p:nvSpPr>
        <p:spPr bwMode="white">
          <a:xfrm>
            <a:off x="10634285" y="1719525"/>
            <a:ext cx="285714" cy="22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C62BA9-5201-4DC4-85FF-1225F79C93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083704"/>
            <a:ext cx="10800000" cy="335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02B4DA-3252-8C73-456F-2119EBCD3BC9}"/>
              </a:ext>
            </a:extLst>
          </p:cNvPr>
          <p:cNvSpPr/>
          <p:nvPr/>
        </p:nvSpPr>
        <p:spPr bwMode="white">
          <a:xfrm>
            <a:off x="10599456" y="2761659"/>
            <a:ext cx="323809" cy="29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405182-D2B3-C572-84F4-F6EFEF35455B}"/>
              </a:ext>
            </a:extLst>
          </p:cNvPr>
          <p:cNvSpPr/>
          <p:nvPr/>
        </p:nvSpPr>
        <p:spPr bwMode="white">
          <a:xfrm>
            <a:off x="10637551" y="3363225"/>
            <a:ext cx="276190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E42F64-A16D-06C0-4AA7-E442B8C577DF}"/>
              </a:ext>
            </a:extLst>
          </p:cNvPr>
          <p:cNvSpPr/>
          <p:nvPr/>
        </p:nvSpPr>
        <p:spPr bwMode="white">
          <a:xfrm>
            <a:off x="10637551" y="3926596"/>
            <a:ext cx="276190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AA6CF5-C02C-1658-7C85-294ABB8FFFF2}"/>
              </a:ext>
            </a:extLst>
          </p:cNvPr>
          <p:cNvSpPr/>
          <p:nvPr/>
        </p:nvSpPr>
        <p:spPr bwMode="white">
          <a:xfrm>
            <a:off x="10599456" y="5024693"/>
            <a:ext cx="323809" cy="29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4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62344-BA77-2F50-0431-5CE7F7D2D7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D4DB4-EA13-DD8D-EA16-FF44EF5A155F}"/>
              </a:ext>
            </a:extLst>
          </p:cNvPr>
          <p:cNvSpPr/>
          <p:nvPr/>
        </p:nvSpPr>
        <p:spPr bwMode="white">
          <a:xfrm>
            <a:off x="10043809" y="1686519"/>
            <a:ext cx="361904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F97AB7-A0ED-2629-F7A7-DB6257E25DCB}"/>
              </a:ext>
            </a:extLst>
          </p:cNvPr>
          <p:cNvSpPr/>
          <p:nvPr/>
        </p:nvSpPr>
        <p:spPr bwMode="white">
          <a:xfrm>
            <a:off x="3015238" y="3382311"/>
            <a:ext cx="361904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10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3B038-5B04-3B07-5EE4-F7DD803BE1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427EC-FE23-1C99-D477-894BC0D4977D}"/>
              </a:ext>
            </a:extLst>
          </p:cNvPr>
          <p:cNvSpPr/>
          <p:nvPr/>
        </p:nvSpPr>
        <p:spPr bwMode="white">
          <a:xfrm>
            <a:off x="2215238" y="1658744"/>
            <a:ext cx="371428" cy="31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F0E7E9-D4AA-006A-9AE0-54AFB7582D58}"/>
              </a:ext>
            </a:extLst>
          </p:cNvPr>
          <p:cNvSpPr/>
          <p:nvPr/>
        </p:nvSpPr>
        <p:spPr bwMode="white">
          <a:xfrm>
            <a:off x="7329523" y="3356529"/>
            <a:ext cx="361904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CFFD5AD-B648-E125-0AC4-B5966D0866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77108"/>
            <a:ext cx="10800000" cy="219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3B16D9-8B4B-C91D-C505-4E66A0ACCDD0}"/>
              </a:ext>
            </a:extLst>
          </p:cNvPr>
          <p:cNvSpPr/>
          <p:nvPr/>
        </p:nvSpPr>
        <p:spPr bwMode="white">
          <a:xfrm>
            <a:off x="5567619" y="4491608"/>
            <a:ext cx="361904" cy="3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1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135D5-43C9-69D5-3493-F5D0B9BC5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DB7D1E-261B-AF04-F666-59A8C5146357}"/>
              </a:ext>
            </a:extLst>
          </p:cNvPr>
          <p:cNvSpPr/>
          <p:nvPr/>
        </p:nvSpPr>
        <p:spPr bwMode="white">
          <a:xfrm>
            <a:off x="4786666" y="1745076"/>
            <a:ext cx="1304761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146206-7300-B89A-51FC-ACD91FCFE2BD}"/>
              </a:ext>
            </a:extLst>
          </p:cNvPr>
          <p:cNvSpPr/>
          <p:nvPr/>
        </p:nvSpPr>
        <p:spPr bwMode="white">
          <a:xfrm>
            <a:off x="9491428" y="1745076"/>
            <a:ext cx="676189" cy="2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E929A-649D-3F0A-EB7F-A4150C9A3D00}"/>
              </a:ext>
            </a:extLst>
          </p:cNvPr>
          <p:cNvSpPr/>
          <p:nvPr/>
        </p:nvSpPr>
        <p:spPr bwMode="white">
          <a:xfrm>
            <a:off x="4624761" y="2308181"/>
            <a:ext cx="990476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DDF264-C050-96F1-127F-3AE823DEBDE9}"/>
              </a:ext>
            </a:extLst>
          </p:cNvPr>
          <p:cNvSpPr/>
          <p:nvPr/>
        </p:nvSpPr>
        <p:spPr bwMode="white">
          <a:xfrm>
            <a:off x="9510476" y="2308181"/>
            <a:ext cx="342857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28EBA7-90D3-801B-5407-E7FCEEB43A64}"/>
              </a:ext>
            </a:extLst>
          </p:cNvPr>
          <p:cNvSpPr/>
          <p:nvPr/>
        </p:nvSpPr>
        <p:spPr bwMode="white">
          <a:xfrm>
            <a:off x="3500952" y="2871286"/>
            <a:ext cx="676190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696999-C475-C528-1DD7-789399734C76}"/>
              </a:ext>
            </a:extLst>
          </p:cNvPr>
          <p:cNvSpPr/>
          <p:nvPr/>
        </p:nvSpPr>
        <p:spPr bwMode="white">
          <a:xfrm>
            <a:off x="9577142" y="2871286"/>
            <a:ext cx="1314285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16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57D17-AECD-3E5F-4E64-37B4784090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41A568-B149-742A-4FD6-A4EB1EE17A39}"/>
              </a:ext>
            </a:extLst>
          </p:cNvPr>
          <p:cNvSpPr/>
          <p:nvPr/>
        </p:nvSpPr>
        <p:spPr bwMode="white">
          <a:xfrm>
            <a:off x="1605714" y="3356873"/>
            <a:ext cx="3438095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D02FD-B358-0B55-6B51-0490680E165A}"/>
              </a:ext>
            </a:extLst>
          </p:cNvPr>
          <p:cNvSpPr/>
          <p:nvPr/>
        </p:nvSpPr>
        <p:spPr bwMode="white">
          <a:xfrm>
            <a:off x="6720000" y="3347334"/>
            <a:ext cx="275238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CCBE5-26FA-3860-232D-EFD040C0FBCC}"/>
              </a:ext>
            </a:extLst>
          </p:cNvPr>
          <p:cNvSpPr/>
          <p:nvPr/>
        </p:nvSpPr>
        <p:spPr bwMode="white">
          <a:xfrm>
            <a:off x="1605714" y="3881545"/>
            <a:ext cx="3438095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C877F6-47CA-CA62-5B6F-FA99E7487FCF}"/>
              </a:ext>
            </a:extLst>
          </p:cNvPr>
          <p:cNvSpPr/>
          <p:nvPr/>
        </p:nvSpPr>
        <p:spPr bwMode="white">
          <a:xfrm>
            <a:off x="6720000" y="3872006"/>
            <a:ext cx="3571428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54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63</cp:revision>
  <dcterms:created xsi:type="dcterms:W3CDTF">2015-09-16T06:44:00Z</dcterms:created>
  <dcterms:modified xsi:type="dcterms:W3CDTF">2023-11-18T03:15:45Z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