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362" y="3128962"/>
            <a:ext cx="33432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06A7-D63D-0621-34EF-7914E5F4E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6A037-DF09-9193-B407-90375800C897}"/>
              </a:ext>
            </a:extLst>
          </p:cNvPr>
          <p:cNvSpPr/>
          <p:nvPr/>
        </p:nvSpPr>
        <p:spPr bwMode="white">
          <a:xfrm>
            <a:off x="681904" y="1353191"/>
            <a:ext cx="3495238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896F39-0C5B-1647-7802-5C68280606F8}"/>
              </a:ext>
            </a:extLst>
          </p:cNvPr>
          <p:cNvSpPr/>
          <p:nvPr/>
        </p:nvSpPr>
        <p:spPr bwMode="white">
          <a:xfrm>
            <a:off x="681904" y="2276872"/>
            <a:ext cx="41179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A51275-0D8C-B3AA-DC74-82825C9D9DB3}"/>
              </a:ext>
            </a:extLst>
          </p:cNvPr>
          <p:cNvSpPr/>
          <p:nvPr/>
        </p:nvSpPr>
        <p:spPr bwMode="white">
          <a:xfrm>
            <a:off x="681904" y="3284984"/>
            <a:ext cx="7718352" cy="72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41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BD5A9-A4B0-38B9-AB34-D2496D24B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0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44B3D-660F-F500-23C4-511BBBE13847}"/>
              </a:ext>
            </a:extLst>
          </p:cNvPr>
          <p:cNvSpPr/>
          <p:nvPr/>
        </p:nvSpPr>
        <p:spPr bwMode="white">
          <a:xfrm>
            <a:off x="1303115" y="4686461"/>
            <a:ext cx="3100107" cy="34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E889C0-A107-FC60-35A0-F7A0881C36F4}"/>
              </a:ext>
            </a:extLst>
          </p:cNvPr>
          <p:cNvSpPr/>
          <p:nvPr/>
        </p:nvSpPr>
        <p:spPr bwMode="white">
          <a:xfrm>
            <a:off x="1310496" y="5469230"/>
            <a:ext cx="1682915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AFD298-1470-4598-43CD-3E5533E34164}"/>
              </a:ext>
            </a:extLst>
          </p:cNvPr>
          <p:cNvSpPr/>
          <p:nvPr/>
        </p:nvSpPr>
        <p:spPr bwMode="white">
          <a:xfrm>
            <a:off x="1332640" y="6200306"/>
            <a:ext cx="2747136" cy="53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7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1D3B8-28F0-CC2A-AB43-FAC019BD3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ECE38-A914-9181-BC71-9F2212D47826}"/>
              </a:ext>
            </a:extLst>
          </p:cNvPr>
          <p:cNvSpPr/>
          <p:nvPr/>
        </p:nvSpPr>
        <p:spPr bwMode="white">
          <a:xfrm>
            <a:off x="1824761" y="3735412"/>
            <a:ext cx="3161904" cy="4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3E7DEA-8A14-BF21-2704-E4C2ECE0D58F}"/>
              </a:ext>
            </a:extLst>
          </p:cNvPr>
          <p:cNvSpPr/>
          <p:nvPr/>
        </p:nvSpPr>
        <p:spPr bwMode="white">
          <a:xfrm>
            <a:off x="1820480" y="5534696"/>
            <a:ext cx="5571663" cy="91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3ECE38-A914-9181-BC71-9F2212D47826}"/>
              </a:ext>
            </a:extLst>
          </p:cNvPr>
          <p:cNvSpPr/>
          <p:nvPr/>
        </p:nvSpPr>
        <p:spPr bwMode="white">
          <a:xfrm>
            <a:off x="1487487" y="4716900"/>
            <a:ext cx="3822987" cy="6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33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ED49E-9D8C-AC1E-60FE-FF854A5F8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3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ED03DC-92CD-779C-E38A-197C685FA53B}"/>
              </a:ext>
            </a:extLst>
          </p:cNvPr>
          <p:cNvSpPr/>
          <p:nvPr/>
        </p:nvSpPr>
        <p:spPr bwMode="white">
          <a:xfrm>
            <a:off x="3521209" y="3522114"/>
            <a:ext cx="741060" cy="51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89B9C6-EBC6-8BBE-1BD3-D571A6C1D893}"/>
              </a:ext>
            </a:extLst>
          </p:cNvPr>
          <p:cNvSpPr/>
          <p:nvPr/>
        </p:nvSpPr>
        <p:spPr bwMode="white">
          <a:xfrm>
            <a:off x="7374725" y="3714857"/>
            <a:ext cx="503921" cy="31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266548-5D37-4A33-6450-0C99A1FC1B3C}"/>
              </a:ext>
            </a:extLst>
          </p:cNvPr>
          <p:cNvSpPr/>
          <p:nvPr/>
        </p:nvSpPr>
        <p:spPr bwMode="white">
          <a:xfrm>
            <a:off x="3521209" y="4545127"/>
            <a:ext cx="978200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AB7563-92C0-4228-0E68-AA7517A669F9}"/>
              </a:ext>
            </a:extLst>
          </p:cNvPr>
          <p:cNvSpPr/>
          <p:nvPr/>
        </p:nvSpPr>
        <p:spPr bwMode="white">
          <a:xfrm>
            <a:off x="7382135" y="4545127"/>
            <a:ext cx="503921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293DA1-4D6E-AD53-7152-4E2004A58C51}"/>
              </a:ext>
            </a:extLst>
          </p:cNvPr>
          <p:cNvSpPr/>
          <p:nvPr/>
        </p:nvSpPr>
        <p:spPr bwMode="white">
          <a:xfrm>
            <a:off x="3513798" y="5382810"/>
            <a:ext cx="748471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9AB161-F9A7-33EC-CEB9-445402990465}"/>
              </a:ext>
            </a:extLst>
          </p:cNvPr>
          <p:cNvSpPr/>
          <p:nvPr/>
        </p:nvSpPr>
        <p:spPr bwMode="white">
          <a:xfrm>
            <a:off x="7626685" y="5382810"/>
            <a:ext cx="741060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BD81F8-36A7-1B41-BB98-60B0B0D4656C}"/>
              </a:ext>
            </a:extLst>
          </p:cNvPr>
          <p:cNvSpPr/>
          <p:nvPr/>
        </p:nvSpPr>
        <p:spPr bwMode="white">
          <a:xfrm>
            <a:off x="3521209" y="6205667"/>
            <a:ext cx="741060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E1D14A-86C2-2D0A-BD7A-BAFFA05A2FDC}"/>
              </a:ext>
            </a:extLst>
          </p:cNvPr>
          <p:cNvSpPr/>
          <p:nvPr/>
        </p:nvSpPr>
        <p:spPr bwMode="white">
          <a:xfrm>
            <a:off x="7626685" y="6205667"/>
            <a:ext cx="741060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D1249-7A12-B146-C6B1-582B169DD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7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73110-CB0B-0827-B837-BFE1FFD386CB}"/>
              </a:ext>
            </a:extLst>
          </p:cNvPr>
          <p:cNvSpPr/>
          <p:nvPr/>
        </p:nvSpPr>
        <p:spPr bwMode="white">
          <a:xfrm>
            <a:off x="2335122" y="5085184"/>
            <a:ext cx="3472846" cy="49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A73110-CB0B-0827-B837-BFE1FFD386CB}"/>
              </a:ext>
            </a:extLst>
          </p:cNvPr>
          <p:cNvSpPr/>
          <p:nvPr/>
        </p:nvSpPr>
        <p:spPr bwMode="white">
          <a:xfrm>
            <a:off x="2335122" y="5935655"/>
            <a:ext cx="3976902" cy="66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47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47F2C-CB46-F909-6641-9301989D7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B4ED01-4FCF-E507-A44A-5E99F7459672}"/>
              </a:ext>
            </a:extLst>
          </p:cNvPr>
          <p:cNvSpPr/>
          <p:nvPr/>
        </p:nvSpPr>
        <p:spPr bwMode="white">
          <a:xfrm>
            <a:off x="1472380" y="2373530"/>
            <a:ext cx="3723809" cy="4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D51FE0-A9B9-B91B-1E49-6B2D0118B3C6}"/>
              </a:ext>
            </a:extLst>
          </p:cNvPr>
          <p:cNvSpPr/>
          <p:nvPr/>
        </p:nvSpPr>
        <p:spPr bwMode="white">
          <a:xfrm>
            <a:off x="1472380" y="3356992"/>
            <a:ext cx="4695628" cy="48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A37EB6-6540-8D06-F6B7-65922422F3F4}"/>
              </a:ext>
            </a:extLst>
          </p:cNvPr>
          <p:cNvSpPr/>
          <p:nvPr/>
        </p:nvSpPr>
        <p:spPr bwMode="white">
          <a:xfrm>
            <a:off x="1500952" y="4337580"/>
            <a:ext cx="5315128" cy="60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85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48C53-C95A-2777-028D-6C4B2C22B7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907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12149-BA68-3745-3F13-BE0591E885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4E8D99-C3E1-F0F0-C820-8A72D7DF0143}"/>
              </a:ext>
            </a:extLst>
          </p:cNvPr>
          <p:cNvSpPr/>
          <p:nvPr/>
        </p:nvSpPr>
        <p:spPr bwMode="white">
          <a:xfrm>
            <a:off x="681904" y="1277004"/>
            <a:ext cx="3495238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DC8C0-9116-9163-0592-462E6E4D528E}"/>
              </a:ext>
            </a:extLst>
          </p:cNvPr>
          <p:cNvSpPr/>
          <p:nvPr/>
        </p:nvSpPr>
        <p:spPr bwMode="white">
          <a:xfrm>
            <a:off x="681904" y="2258739"/>
            <a:ext cx="3771428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B334B0-8770-92D3-9476-3A3788196844}"/>
              </a:ext>
            </a:extLst>
          </p:cNvPr>
          <p:cNvSpPr/>
          <p:nvPr/>
        </p:nvSpPr>
        <p:spPr bwMode="white">
          <a:xfrm>
            <a:off x="681904" y="3240472"/>
            <a:ext cx="9523809" cy="169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7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FE64E-51F2-71BC-6ED0-39E546AED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781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BAF46-D507-3E88-BF84-A5E20D898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20B3B6-FFD2-D52E-F605-FF7BDB59E5A2}"/>
              </a:ext>
            </a:extLst>
          </p:cNvPr>
          <p:cNvSpPr/>
          <p:nvPr/>
        </p:nvSpPr>
        <p:spPr bwMode="white">
          <a:xfrm>
            <a:off x="681904" y="972000"/>
            <a:ext cx="3973936" cy="6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B248A-852D-8A18-E472-85D5932C16D7}"/>
              </a:ext>
            </a:extLst>
          </p:cNvPr>
          <p:cNvSpPr/>
          <p:nvPr/>
        </p:nvSpPr>
        <p:spPr bwMode="white">
          <a:xfrm>
            <a:off x="681904" y="1991843"/>
            <a:ext cx="4622008" cy="6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EC26AB-E875-2A45-DE39-D4E7F56D6CF4}"/>
              </a:ext>
            </a:extLst>
          </p:cNvPr>
          <p:cNvSpPr/>
          <p:nvPr/>
        </p:nvSpPr>
        <p:spPr bwMode="white">
          <a:xfrm>
            <a:off x="681904" y="2924944"/>
            <a:ext cx="4333976" cy="63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B8759F-145B-49DF-447F-96341256CA78}"/>
              </a:ext>
            </a:extLst>
          </p:cNvPr>
          <p:cNvSpPr/>
          <p:nvPr/>
        </p:nvSpPr>
        <p:spPr bwMode="white">
          <a:xfrm>
            <a:off x="681904" y="4050593"/>
            <a:ext cx="2485714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88A04A-147C-9D63-46EC-3F5C07FD9A10}"/>
              </a:ext>
            </a:extLst>
          </p:cNvPr>
          <p:cNvSpPr/>
          <p:nvPr/>
        </p:nvSpPr>
        <p:spPr bwMode="white">
          <a:xfrm>
            <a:off x="681904" y="4994187"/>
            <a:ext cx="1957712" cy="6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5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15FCF-D9FD-6185-AF85-D1B476BFF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01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