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4" r:id="rId5"/>
    <p:sldId id="335" r:id="rId6"/>
    <p:sldId id="329" r:id="rId7"/>
    <p:sldId id="328" r:id="rId8"/>
    <p:sldId id="327" r:id="rId9"/>
    <p:sldId id="326" r:id="rId10"/>
    <p:sldId id="33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143250"/>
            <a:ext cx="33147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DB270D8-E543-31DE-C75B-D5B272C82A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721829" y="994650"/>
            <a:ext cx="7030355" cy="7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721829" y="1786739"/>
            <a:ext cx="7030355" cy="7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551384" y="2789942"/>
            <a:ext cx="7344816" cy="7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720000" y="3577905"/>
            <a:ext cx="7344816" cy="7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720000" y="4448795"/>
            <a:ext cx="8688368" cy="230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3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DEC15-DEA9-DD49-D5D8-1875220FB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FD6E1-9445-0081-6163-118DA98F9E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6807039" y="908720"/>
            <a:ext cx="5376000" cy="322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1EC466-7CC4-C9D7-33A4-B34BDC67A3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681904" y="1124745"/>
            <a:ext cx="44779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720000" y="2226457"/>
            <a:ext cx="44779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681904" y="3213725"/>
            <a:ext cx="55581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681904" y="4315437"/>
            <a:ext cx="72142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B8336B-3B45-8FD9-471D-7F5404EC1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830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364502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4583309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5337982"/>
            <a:ext cx="4392488" cy="133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4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A84032A-F32F-A0E0-E9F6-7671E48C5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9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364502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4583309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21744-2C5B-1A92-1C97-AC5A20BE337A}"/>
              </a:ext>
            </a:extLst>
          </p:cNvPr>
          <p:cNvSpPr/>
          <p:nvPr/>
        </p:nvSpPr>
        <p:spPr bwMode="white">
          <a:xfrm>
            <a:off x="1487488" y="5337982"/>
            <a:ext cx="7272808" cy="133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6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7A28B-A1A6-47B9-8C63-4F64692D3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052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9C385-819E-BADC-A93A-BBCDA04D1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EE3024-FE76-D4BB-E964-118273940644}"/>
              </a:ext>
            </a:extLst>
          </p:cNvPr>
          <p:cNvSpPr/>
          <p:nvPr/>
        </p:nvSpPr>
        <p:spPr bwMode="white">
          <a:xfrm>
            <a:off x="1472380" y="2394230"/>
            <a:ext cx="5271692" cy="45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705FDB-4C89-196A-BFAD-4C2EC3D38866}"/>
              </a:ext>
            </a:extLst>
          </p:cNvPr>
          <p:cNvSpPr/>
          <p:nvPr/>
        </p:nvSpPr>
        <p:spPr bwMode="white">
          <a:xfrm>
            <a:off x="1500952" y="3348747"/>
            <a:ext cx="6971311" cy="4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8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70A96-7BB0-02B0-18FA-52F923B6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8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F3CF8-3D52-0CAF-C4B6-561988DB6213}"/>
              </a:ext>
            </a:extLst>
          </p:cNvPr>
          <p:cNvSpPr/>
          <p:nvPr/>
        </p:nvSpPr>
        <p:spPr bwMode="white">
          <a:xfrm>
            <a:off x="1438025" y="2265978"/>
            <a:ext cx="4011967" cy="43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AD0E8-F256-0CBE-BB77-8E51CEF6E8FA}"/>
              </a:ext>
            </a:extLst>
          </p:cNvPr>
          <p:cNvSpPr/>
          <p:nvPr/>
        </p:nvSpPr>
        <p:spPr bwMode="white">
          <a:xfrm>
            <a:off x="1455976" y="3182546"/>
            <a:ext cx="3994016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0E164-E14F-85E3-22C2-D67372F91070}"/>
              </a:ext>
            </a:extLst>
          </p:cNvPr>
          <p:cNvSpPr/>
          <p:nvPr/>
        </p:nvSpPr>
        <p:spPr bwMode="white">
          <a:xfrm>
            <a:off x="1438025" y="4072156"/>
            <a:ext cx="4801991" cy="45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8489EA-E1A7-0929-6E8B-A1B9DAE80BCA}"/>
              </a:ext>
            </a:extLst>
          </p:cNvPr>
          <p:cNvSpPr/>
          <p:nvPr/>
        </p:nvSpPr>
        <p:spPr bwMode="white">
          <a:xfrm>
            <a:off x="1438025" y="4979738"/>
            <a:ext cx="5090023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9321A8-D6D4-0FE9-A9D5-9CD680B2F4D5}"/>
              </a:ext>
            </a:extLst>
          </p:cNvPr>
          <p:cNvSpPr/>
          <p:nvPr/>
        </p:nvSpPr>
        <p:spPr bwMode="white">
          <a:xfrm>
            <a:off x="1464950" y="5923263"/>
            <a:ext cx="6359241" cy="60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6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143C0-0BCA-AE5D-BEE7-AA38364EB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597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