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3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3114675"/>
            <a:ext cx="33718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ADAC0-9951-CBE2-750B-6F54F7EC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803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17539-F7E6-74B8-F6D8-A074B1616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823B6D-700A-4B2B-CA14-BB7E681C14C1}"/>
              </a:ext>
            </a:extLst>
          </p:cNvPr>
          <p:cNvSpPr/>
          <p:nvPr/>
        </p:nvSpPr>
        <p:spPr bwMode="white">
          <a:xfrm flipV="1">
            <a:off x="4262856" y="2276870"/>
            <a:ext cx="753023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50B690-E8B8-9376-C06C-55A26E2D8581}"/>
              </a:ext>
            </a:extLst>
          </p:cNvPr>
          <p:cNvSpPr/>
          <p:nvPr/>
        </p:nvSpPr>
        <p:spPr bwMode="white">
          <a:xfrm>
            <a:off x="3710476" y="4743751"/>
            <a:ext cx="552380" cy="1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FC9B17-272F-BC56-AC40-9B5D778D7622}"/>
              </a:ext>
            </a:extLst>
          </p:cNvPr>
          <p:cNvSpPr/>
          <p:nvPr/>
        </p:nvSpPr>
        <p:spPr bwMode="white">
          <a:xfrm>
            <a:off x="7691428" y="4600882"/>
            <a:ext cx="657142" cy="4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3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46ACA9-8A74-0ADE-8979-ACE75188C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F64A8BD-EC67-7EAD-6F3B-2690B538F3BA}"/>
              </a:ext>
            </a:extLst>
          </p:cNvPr>
          <p:cNvSpPr/>
          <p:nvPr/>
        </p:nvSpPr>
        <p:spPr bwMode="white">
          <a:xfrm>
            <a:off x="1343472" y="2780928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4A8BD-EC67-7EAD-6F3B-2690B538F3BA}"/>
              </a:ext>
            </a:extLst>
          </p:cNvPr>
          <p:cNvSpPr/>
          <p:nvPr/>
        </p:nvSpPr>
        <p:spPr bwMode="white">
          <a:xfrm>
            <a:off x="1343472" y="3645024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64A8BD-EC67-7EAD-6F3B-2690B538F3BA}"/>
              </a:ext>
            </a:extLst>
          </p:cNvPr>
          <p:cNvSpPr/>
          <p:nvPr/>
        </p:nvSpPr>
        <p:spPr bwMode="white">
          <a:xfrm>
            <a:off x="1343472" y="4365104"/>
            <a:ext cx="316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64A8BD-EC67-7EAD-6F3B-2690B538F3BA}"/>
              </a:ext>
            </a:extLst>
          </p:cNvPr>
          <p:cNvSpPr/>
          <p:nvPr/>
        </p:nvSpPr>
        <p:spPr bwMode="white">
          <a:xfrm>
            <a:off x="1199456" y="5328146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64A8BD-EC67-7EAD-6F3B-2690B538F3BA}"/>
              </a:ext>
            </a:extLst>
          </p:cNvPr>
          <p:cNvSpPr/>
          <p:nvPr/>
        </p:nvSpPr>
        <p:spPr bwMode="white">
          <a:xfrm>
            <a:off x="1199456" y="6021288"/>
            <a:ext cx="5976664" cy="7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1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C1BB7-0756-304C-A096-B87239DE8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D4911-C004-F709-1489-B28B404F6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356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164E2-3D3D-5F1F-269F-A15597F50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151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593FB-5916-6699-5C34-D8AE05577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7A927-5C3A-E573-C20B-0056FEB97B01}"/>
              </a:ext>
            </a:extLst>
          </p:cNvPr>
          <p:cNvSpPr/>
          <p:nvPr/>
        </p:nvSpPr>
        <p:spPr bwMode="white">
          <a:xfrm>
            <a:off x="3567619" y="4339921"/>
            <a:ext cx="609523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F33F25-A7A2-6BFF-4ECD-5F6BE98E411E}"/>
              </a:ext>
            </a:extLst>
          </p:cNvPr>
          <p:cNvSpPr/>
          <p:nvPr/>
        </p:nvSpPr>
        <p:spPr bwMode="white">
          <a:xfrm>
            <a:off x="5224761" y="4339921"/>
            <a:ext cx="609523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529E7A-684C-DFAA-5690-D7DA3CABA392}"/>
              </a:ext>
            </a:extLst>
          </p:cNvPr>
          <p:cNvSpPr/>
          <p:nvPr/>
        </p:nvSpPr>
        <p:spPr bwMode="white">
          <a:xfrm>
            <a:off x="7005714" y="4349462"/>
            <a:ext cx="333333" cy="41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D50541-4E29-13F8-A364-FA87FFF70611}"/>
              </a:ext>
            </a:extLst>
          </p:cNvPr>
          <p:cNvSpPr/>
          <p:nvPr/>
        </p:nvSpPr>
        <p:spPr bwMode="white">
          <a:xfrm>
            <a:off x="8653333" y="4339921"/>
            <a:ext cx="333333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58B6C7-3E38-FFD5-13CB-1281434EF8ED}"/>
              </a:ext>
            </a:extLst>
          </p:cNvPr>
          <p:cNvSpPr/>
          <p:nvPr/>
        </p:nvSpPr>
        <p:spPr bwMode="white">
          <a:xfrm>
            <a:off x="3691428" y="5284465"/>
            <a:ext cx="333333" cy="41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622070-858B-71F4-51DD-71B0282F9E2A}"/>
              </a:ext>
            </a:extLst>
          </p:cNvPr>
          <p:cNvSpPr/>
          <p:nvPr/>
        </p:nvSpPr>
        <p:spPr bwMode="white">
          <a:xfrm>
            <a:off x="5196190" y="5274924"/>
            <a:ext cx="638095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33F1F6-F200-22B6-438C-257E081265B6}"/>
              </a:ext>
            </a:extLst>
          </p:cNvPr>
          <p:cNvSpPr/>
          <p:nvPr/>
        </p:nvSpPr>
        <p:spPr bwMode="white">
          <a:xfrm>
            <a:off x="6872380" y="5274924"/>
            <a:ext cx="619046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F91B8E-E269-5C7C-7E69-23A816C403CD}"/>
              </a:ext>
            </a:extLst>
          </p:cNvPr>
          <p:cNvSpPr/>
          <p:nvPr/>
        </p:nvSpPr>
        <p:spPr bwMode="white">
          <a:xfrm>
            <a:off x="8653333" y="5274924"/>
            <a:ext cx="342857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4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68758-1411-ABCC-1DAB-593808C22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39829-69F8-DB44-CC8F-86A9156C6FE8}"/>
              </a:ext>
            </a:extLst>
          </p:cNvPr>
          <p:cNvSpPr/>
          <p:nvPr/>
        </p:nvSpPr>
        <p:spPr bwMode="white">
          <a:xfrm>
            <a:off x="4667895" y="1141661"/>
            <a:ext cx="1118288" cy="5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FCDCE3-EC61-1820-C67C-9C557966CF21}"/>
              </a:ext>
            </a:extLst>
          </p:cNvPr>
          <p:cNvSpPr/>
          <p:nvPr/>
        </p:nvSpPr>
        <p:spPr bwMode="white">
          <a:xfrm>
            <a:off x="7463615" y="2134179"/>
            <a:ext cx="1042041" cy="49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EE2568-07B4-A9A5-8DF6-86A9E1534362}"/>
              </a:ext>
            </a:extLst>
          </p:cNvPr>
          <p:cNvSpPr/>
          <p:nvPr/>
        </p:nvSpPr>
        <p:spPr bwMode="white">
          <a:xfrm>
            <a:off x="7921097" y="5145667"/>
            <a:ext cx="304987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9D111-37C5-37F2-2E06-3C6D73AD7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9BDDD-7C0F-AFA6-135A-04DEB484F65B}"/>
              </a:ext>
            </a:extLst>
          </p:cNvPr>
          <p:cNvSpPr/>
          <p:nvPr/>
        </p:nvSpPr>
        <p:spPr bwMode="white">
          <a:xfrm>
            <a:off x="7739047" y="2472246"/>
            <a:ext cx="638095" cy="42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59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CC919-4EE4-5D3D-6E77-DF3C1791F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786E2-CDB0-BE3C-6DDF-8A9194BB316B}"/>
              </a:ext>
            </a:extLst>
          </p:cNvPr>
          <p:cNvSpPr/>
          <p:nvPr/>
        </p:nvSpPr>
        <p:spPr bwMode="white">
          <a:xfrm>
            <a:off x="1548571" y="3284984"/>
            <a:ext cx="8651885" cy="192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7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E3430-C922-243A-098E-56F6BFB57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7843838" cy="313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2C332E6-C62B-3FB7-889C-8CB3AC7ADA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1"/>
          <a:stretch/>
        </p:blipFill>
        <p:spPr>
          <a:xfrm>
            <a:off x="2736105" y="3898183"/>
            <a:ext cx="5850665" cy="287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344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2023-11-18T05:58:45Z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