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2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66" y="9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6CFD8-7AD6-D944-8CC8-2DD6924827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61697"/>
          <a:stretch/>
        </p:blipFill>
        <p:spPr>
          <a:xfrm>
            <a:off x="3791744" y="2924944"/>
            <a:ext cx="4727928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DE566-24FC-339C-4C67-0DA461FD1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6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FACBC-CC66-8B27-4B00-3F2BCD2930FD}"/>
              </a:ext>
            </a:extLst>
          </p:cNvPr>
          <p:cNvSpPr/>
          <p:nvPr/>
        </p:nvSpPr>
        <p:spPr bwMode="white">
          <a:xfrm>
            <a:off x="4719479" y="2306185"/>
            <a:ext cx="616011" cy="2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2E96AF-EE51-5E16-C9DB-E670EA94E985}"/>
              </a:ext>
            </a:extLst>
          </p:cNvPr>
          <p:cNvSpPr/>
          <p:nvPr/>
        </p:nvSpPr>
        <p:spPr bwMode="white">
          <a:xfrm>
            <a:off x="4333322" y="2867463"/>
            <a:ext cx="597623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2B604E-9A0B-AAC8-440D-AF2CF671EDA2}"/>
              </a:ext>
            </a:extLst>
          </p:cNvPr>
          <p:cNvSpPr/>
          <p:nvPr/>
        </p:nvSpPr>
        <p:spPr bwMode="white">
          <a:xfrm>
            <a:off x="4719479" y="3447143"/>
            <a:ext cx="285020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073C03-7833-4707-EF7C-47460D4E553A}"/>
              </a:ext>
            </a:extLst>
          </p:cNvPr>
          <p:cNvSpPr/>
          <p:nvPr/>
        </p:nvSpPr>
        <p:spPr bwMode="white">
          <a:xfrm>
            <a:off x="3726505" y="4054428"/>
            <a:ext cx="275826" cy="20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C5BEB2-F6C1-4B29-F8A6-BA5F8CEF72F9}"/>
              </a:ext>
            </a:extLst>
          </p:cNvPr>
          <p:cNvSpPr/>
          <p:nvPr/>
        </p:nvSpPr>
        <p:spPr bwMode="white">
          <a:xfrm>
            <a:off x="5142413" y="4597303"/>
            <a:ext cx="625206" cy="27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38E004D-1BCA-4443-A64C-7E3F70CF9024}"/>
              </a:ext>
            </a:extLst>
          </p:cNvPr>
          <p:cNvSpPr/>
          <p:nvPr/>
        </p:nvSpPr>
        <p:spPr bwMode="white">
          <a:xfrm>
            <a:off x="2816278" y="5167782"/>
            <a:ext cx="919420" cy="29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B17EAA3-94D3-337F-2599-6D9B12395E07}"/>
              </a:ext>
            </a:extLst>
          </p:cNvPr>
          <p:cNvSpPr/>
          <p:nvPr/>
        </p:nvSpPr>
        <p:spPr bwMode="white">
          <a:xfrm>
            <a:off x="5160801" y="5775067"/>
            <a:ext cx="625206" cy="21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5D57115-DC44-0599-8550-E5EAC023C8F8}"/>
              </a:ext>
            </a:extLst>
          </p:cNvPr>
          <p:cNvSpPr/>
          <p:nvPr/>
        </p:nvSpPr>
        <p:spPr bwMode="white">
          <a:xfrm>
            <a:off x="5703259" y="6373150"/>
            <a:ext cx="597623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5" grpId="0" animBg="1"/>
      <p:bldP spid="19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00223-6CC0-01B3-54CD-AF20437D7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98E8FD-3A50-CFDD-59BB-90FE8D810BDB}"/>
              </a:ext>
            </a:extLst>
          </p:cNvPr>
          <p:cNvSpPr/>
          <p:nvPr/>
        </p:nvSpPr>
        <p:spPr bwMode="white">
          <a:xfrm>
            <a:off x="3977142" y="3290843"/>
            <a:ext cx="295238" cy="27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23A097-82B5-2BF0-409D-9101060858A8}"/>
              </a:ext>
            </a:extLst>
          </p:cNvPr>
          <p:cNvSpPr/>
          <p:nvPr/>
        </p:nvSpPr>
        <p:spPr bwMode="white">
          <a:xfrm>
            <a:off x="7291428" y="3300386"/>
            <a:ext cx="304761" cy="26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9BEDA9-59D8-B7F4-5912-A42B1038920E}"/>
              </a:ext>
            </a:extLst>
          </p:cNvPr>
          <p:cNvSpPr/>
          <p:nvPr/>
        </p:nvSpPr>
        <p:spPr bwMode="white">
          <a:xfrm>
            <a:off x="4291428" y="3911110"/>
            <a:ext cx="314285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967823-2E20-413B-099A-4733AC67B1F4}"/>
              </a:ext>
            </a:extLst>
          </p:cNvPr>
          <p:cNvSpPr/>
          <p:nvPr/>
        </p:nvSpPr>
        <p:spPr bwMode="white">
          <a:xfrm>
            <a:off x="7300952" y="3911110"/>
            <a:ext cx="619047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0F92F1-E27D-12E1-11D2-E1DAF0251184}"/>
              </a:ext>
            </a:extLst>
          </p:cNvPr>
          <p:cNvSpPr/>
          <p:nvPr/>
        </p:nvSpPr>
        <p:spPr bwMode="white">
          <a:xfrm>
            <a:off x="6967619" y="4502750"/>
            <a:ext cx="628571" cy="26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26B9F-F98E-4063-957A-8A0A654935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7" b="67332"/>
          <a:stretch/>
        </p:blipFill>
        <p:spPr>
          <a:xfrm>
            <a:off x="839416" y="836712"/>
            <a:ext cx="10800000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8059C0-FF10-2F32-EE61-F935BE6145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66" y="3886485"/>
            <a:ext cx="10800000" cy="108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66ED8-C15B-F43C-83A4-6831A3568842}"/>
              </a:ext>
            </a:extLst>
          </p:cNvPr>
          <p:cNvSpPr/>
          <p:nvPr/>
        </p:nvSpPr>
        <p:spPr bwMode="white">
          <a:xfrm>
            <a:off x="4692937" y="4020117"/>
            <a:ext cx="638095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58D89E-EADC-44FE-E253-3E9A49C5B5DD}"/>
              </a:ext>
            </a:extLst>
          </p:cNvPr>
          <p:cNvSpPr/>
          <p:nvPr/>
        </p:nvSpPr>
        <p:spPr bwMode="white">
          <a:xfrm>
            <a:off x="9759604" y="4029662"/>
            <a:ext cx="314285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B552884-E051-6223-EBDB-2DBE351CD4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974635"/>
            <a:ext cx="10800000" cy="177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3A12EB-4819-12A1-F692-39989CF6C40E}"/>
              </a:ext>
            </a:extLst>
          </p:cNvPr>
          <p:cNvSpPr/>
          <p:nvPr/>
        </p:nvSpPr>
        <p:spPr bwMode="white">
          <a:xfrm>
            <a:off x="5467987" y="5098954"/>
            <a:ext cx="295238" cy="2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72DE36-22DC-FDD1-1924-A9E6F8426DB8}"/>
              </a:ext>
            </a:extLst>
          </p:cNvPr>
          <p:cNvSpPr/>
          <p:nvPr/>
        </p:nvSpPr>
        <p:spPr bwMode="white">
          <a:xfrm>
            <a:off x="4515606" y="5701426"/>
            <a:ext cx="628571" cy="2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CA4E89-11B0-3AA4-9EAF-16A333E46E5D}"/>
              </a:ext>
            </a:extLst>
          </p:cNvPr>
          <p:cNvSpPr/>
          <p:nvPr/>
        </p:nvSpPr>
        <p:spPr bwMode="white">
          <a:xfrm>
            <a:off x="8877511" y="5701426"/>
            <a:ext cx="619047" cy="2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3226B9F-F98E-4063-957A-8A0A654935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2" t="32446" r="35632" b="6496"/>
          <a:stretch/>
        </p:blipFill>
        <p:spPr>
          <a:xfrm>
            <a:off x="1703862" y="1920847"/>
            <a:ext cx="5020784" cy="184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664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869B5-BD94-DD9B-1F3D-E7DE5B7B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5851"/>
            <a:ext cx="10800000" cy="404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9D005-76A3-D16C-4768-212C40AA609F}"/>
              </a:ext>
            </a:extLst>
          </p:cNvPr>
          <p:cNvSpPr/>
          <p:nvPr/>
        </p:nvSpPr>
        <p:spPr bwMode="white">
          <a:xfrm>
            <a:off x="8367619" y="3295702"/>
            <a:ext cx="285714" cy="20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C64E69-15F7-6C2A-92ED-D9DABFFC3F7B}"/>
              </a:ext>
            </a:extLst>
          </p:cNvPr>
          <p:cNvSpPr/>
          <p:nvPr/>
        </p:nvSpPr>
        <p:spPr bwMode="white">
          <a:xfrm>
            <a:off x="5177142" y="3877405"/>
            <a:ext cx="638095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E939015-70F2-531F-4F0F-FF68809592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869160"/>
            <a:ext cx="10800000" cy="187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DE5720-895E-DD71-90DC-34BAD29214DC}"/>
              </a:ext>
            </a:extLst>
          </p:cNvPr>
          <p:cNvSpPr/>
          <p:nvPr/>
        </p:nvSpPr>
        <p:spPr bwMode="white">
          <a:xfrm>
            <a:off x="8470305" y="5089000"/>
            <a:ext cx="638095" cy="22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C81A5D-9FF8-91CE-39C1-91A9297CA976}"/>
              </a:ext>
            </a:extLst>
          </p:cNvPr>
          <p:cNvSpPr/>
          <p:nvPr/>
        </p:nvSpPr>
        <p:spPr bwMode="white">
          <a:xfrm>
            <a:off x="3822686" y="5681615"/>
            <a:ext cx="647619" cy="2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5B9627-D63E-9E36-4AE2-2A271D3258AF}"/>
              </a:ext>
            </a:extLst>
          </p:cNvPr>
          <p:cNvSpPr/>
          <p:nvPr/>
        </p:nvSpPr>
        <p:spPr bwMode="white">
          <a:xfrm>
            <a:off x="10270305" y="5681615"/>
            <a:ext cx="304761" cy="2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10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1D092-0278-F6C2-6FCF-5977CE95A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2859D4-48BC-5B03-3750-E36C5FE59BC1}"/>
              </a:ext>
            </a:extLst>
          </p:cNvPr>
          <p:cNvSpPr/>
          <p:nvPr/>
        </p:nvSpPr>
        <p:spPr bwMode="white">
          <a:xfrm>
            <a:off x="5100952" y="2528140"/>
            <a:ext cx="352380" cy="30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6D9A71-2882-1155-AAE4-4A5B2F1BF1BF}"/>
              </a:ext>
            </a:extLst>
          </p:cNvPr>
          <p:cNvSpPr/>
          <p:nvPr/>
        </p:nvSpPr>
        <p:spPr bwMode="white">
          <a:xfrm>
            <a:off x="5615238" y="2528140"/>
            <a:ext cx="380952" cy="30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A5C44-B073-A2C6-AD3A-53CDE4122C9D}"/>
              </a:ext>
            </a:extLst>
          </p:cNvPr>
          <p:cNvSpPr/>
          <p:nvPr/>
        </p:nvSpPr>
        <p:spPr bwMode="white">
          <a:xfrm>
            <a:off x="6100952" y="2537890"/>
            <a:ext cx="355088" cy="31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6A5C44-B073-A2C6-AD3A-53CDE4122C9D}"/>
              </a:ext>
            </a:extLst>
          </p:cNvPr>
          <p:cNvSpPr/>
          <p:nvPr/>
        </p:nvSpPr>
        <p:spPr bwMode="white">
          <a:xfrm>
            <a:off x="6560802" y="2518798"/>
            <a:ext cx="399294" cy="31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9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E74F3-9FA8-0304-36DA-53D2100CB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97B1E-C7B0-BA3B-0661-9767D9B9DF5A}"/>
              </a:ext>
            </a:extLst>
          </p:cNvPr>
          <p:cNvSpPr/>
          <p:nvPr/>
        </p:nvSpPr>
        <p:spPr bwMode="white">
          <a:xfrm>
            <a:off x="7881904" y="1858642"/>
            <a:ext cx="323809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28A9B2-CB4B-153A-1465-8E36D756D8AB}"/>
              </a:ext>
            </a:extLst>
          </p:cNvPr>
          <p:cNvSpPr/>
          <p:nvPr/>
        </p:nvSpPr>
        <p:spPr bwMode="white">
          <a:xfrm>
            <a:off x="9262857" y="1858642"/>
            <a:ext cx="323809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593F8-E477-7213-DB43-BD2BA3B31890}"/>
              </a:ext>
            </a:extLst>
          </p:cNvPr>
          <p:cNvSpPr/>
          <p:nvPr/>
        </p:nvSpPr>
        <p:spPr bwMode="white">
          <a:xfrm>
            <a:off x="10510476" y="1858642"/>
            <a:ext cx="323809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E4ECE5-BFF1-A387-77CE-2294335F5C74}"/>
              </a:ext>
            </a:extLst>
          </p:cNvPr>
          <p:cNvSpPr/>
          <p:nvPr/>
        </p:nvSpPr>
        <p:spPr bwMode="white">
          <a:xfrm>
            <a:off x="7881904" y="2773887"/>
            <a:ext cx="323809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6D9577-ACBE-27D1-62A2-4627DB4EA688}"/>
              </a:ext>
            </a:extLst>
          </p:cNvPr>
          <p:cNvSpPr/>
          <p:nvPr/>
        </p:nvSpPr>
        <p:spPr bwMode="white">
          <a:xfrm>
            <a:off x="10510476" y="2773887"/>
            <a:ext cx="323809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C28CD0-4399-E241-9A29-11B2755F3C44}"/>
              </a:ext>
            </a:extLst>
          </p:cNvPr>
          <p:cNvSpPr/>
          <p:nvPr/>
        </p:nvSpPr>
        <p:spPr bwMode="white">
          <a:xfrm>
            <a:off x="7881904" y="3631928"/>
            <a:ext cx="323809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FE926F-9652-F991-C560-96DFDBB66B0A}"/>
              </a:ext>
            </a:extLst>
          </p:cNvPr>
          <p:cNvSpPr/>
          <p:nvPr/>
        </p:nvSpPr>
        <p:spPr bwMode="white">
          <a:xfrm>
            <a:off x="10510476" y="3631928"/>
            <a:ext cx="323809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30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67D76-700A-0AD7-4311-0B914C58C7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191BD-2621-8DA9-4560-EA8EAFD0A331}"/>
              </a:ext>
            </a:extLst>
          </p:cNvPr>
          <p:cNvSpPr/>
          <p:nvPr/>
        </p:nvSpPr>
        <p:spPr bwMode="white">
          <a:xfrm>
            <a:off x="5405714" y="1629264"/>
            <a:ext cx="304761" cy="2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9F3EC3-0944-7525-CE2A-2C87605BFB10}"/>
              </a:ext>
            </a:extLst>
          </p:cNvPr>
          <p:cNvSpPr/>
          <p:nvPr/>
        </p:nvSpPr>
        <p:spPr bwMode="white">
          <a:xfrm>
            <a:off x="8129523" y="1638789"/>
            <a:ext cx="295238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F4BAED-50DF-A60B-9AA2-11CB8B40C73B}"/>
              </a:ext>
            </a:extLst>
          </p:cNvPr>
          <p:cNvSpPr/>
          <p:nvPr/>
        </p:nvSpPr>
        <p:spPr bwMode="white">
          <a:xfrm>
            <a:off x="3348571" y="2229374"/>
            <a:ext cx="619047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93762A-D095-05E0-1A18-AFF2E1F56029}"/>
              </a:ext>
            </a:extLst>
          </p:cNvPr>
          <p:cNvSpPr/>
          <p:nvPr/>
        </p:nvSpPr>
        <p:spPr bwMode="white">
          <a:xfrm>
            <a:off x="5091428" y="2219849"/>
            <a:ext cx="609523" cy="2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51909-2302-DF46-16F7-818A4C97CC4A}"/>
              </a:ext>
            </a:extLst>
          </p:cNvPr>
          <p:cNvSpPr/>
          <p:nvPr/>
        </p:nvSpPr>
        <p:spPr bwMode="white">
          <a:xfrm>
            <a:off x="3653333" y="2810434"/>
            <a:ext cx="304761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CCD161-BE6B-6CA8-8112-D0D5F4A504F4}"/>
              </a:ext>
            </a:extLst>
          </p:cNvPr>
          <p:cNvSpPr/>
          <p:nvPr/>
        </p:nvSpPr>
        <p:spPr bwMode="white">
          <a:xfrm>
            <a:off x="7024761" y="2829485"/>
            <a:ext cx="285714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5AA5C2-BB15-CFB3-6F89-C5E6376FB814}"/>
              </a:ext>
            </a:extLst>
          </p:cNvPr>
          <p:cNvSpPr/>
          <p:nvPr/>
        </p:nvSpPr>
        <p:spPr bwMode="white">
          <a:xfrm>
            <a:off x="2386666" y="3401019"/>
            <a:ext cx="314285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43A6CB-2861-2333-5166-1DFF849FEB84}"/>
              </a:ext>
            </a:extLst>
          </p:cNvPr>
          <p:cNvSpPr/>
          <p:nvPr/>
        </p:nvSpPr>
        <p:spPr bwMode="white">
          <a:xfrm>
            <a:off x="4615238" y="3381968"/>
            <a:ext cx="295238" cy="2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D6C84D-737B-AE87-C3F0-5CA2066E6B5F}"/>
              </a:ext>
            </a:extLst>
          </p:cNvPr>
          <p:cNvSpPr/>
          <p:nvPr/>
        </p:nvSpPr>
        <p:spPr bwMode="white">
          <a:xfrm>
            <a:off x="2091428" y="4591715"/>
            <a:ext cx="276190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E96740-6744-8A1F-3094-B7C739F40200}"/>
              </a:ext>
            </a:extLst>
          </p:cNvPr>
          <p:cNvSpPr/>
          <p:nvPr/>
        </p:nvSpPr>
        <p:spPr bwMode="white">
          <a:xfrm>
            <a:off x="4453333" y="4563139"/>
            <a:ext cx="295238" cy="2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3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75C88-28B2-CE09-EFC9-A102A89635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222832-9140-0AAE-48C5-125523854BB0}"/>
              </a:ext>
            </a:extLst>
          </p:cNvPr>
          <p:cNvSpPr/>
          <p:nvPr/>
        </p:nvSpPr>
        <p:spPr bwMode="white">
          <a:xfrm>
            <a:off x="8567619" y="1143690"/>
            <a:ext cx="295238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FCD35-E626-9FD8-31CD-A590F8063C84}"/>
              </a:ext>
            </a:extLst>
          </p:cNvPr>
          <p:cNvSpPr/>
          <p:nvPr/>
        </p:nvSpPr>
        <p:spPr bwMode="white">
          <a:xfrm>
            <a:off x="8358095" y="1735067"/>
            <a:ext cx="295238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783195-9E1E-ED84-18FB-065673371AFF}"/>
              </a:ext>
            </a:extLst>
          </p:cNvPr>
          <p:cNvSpPr/>
          <p:nvPr/>
        </p:nvSpPr>
        <p:spPr bwMode="white">
          <a:xfrm>
            <a:off x="1634285" y="2335982"/>
            <a:ext cx="285714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04A416-D639-5663-9C20-B3B5F3A47ADC}"/>
              </a:ext>
            </a:extLst>
          </p:cNvPr>
          <p:cNvSpPr/>
          <p:nvPr/>
        </p:nvSpPr>
        <p:spPr bwMode="white">
          <a:xfrm>
            <a:off x="4320000" y="2326443"/>
            <a:ext cx="314285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908BAF-F147-AB04-B1B3-BDDDA4FF6BE7}"/>
              </a:ext>
            </a:extLst>
          </p:cNvPr>
          <p:cNvSpPr/>
          <p:nvPr/>
        </p:nvSpPr>
        <p:spPr bwMode="white">
          <a:xfrm>
            <a:off x="8720000" y="2908282"/>
            <a:ext cx="638095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8267CA-5232-78F6-F1A0-F14A930132B4}"/>
              </a:ext>
            </a:extLst>
          </p:cNvPr>
          <p:cNvSpPr/>
          <p:nvPr/>
        </p:nvSpPr>
        <p:spPr bwMode="white">
          <a:xfrm>
            <a:off x="3662857" y="3499659"/>
            <a:ext cx="628571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3DA923-759E-674A-5974-71BC4DDB90FD}"/>
              </a:ext>
            </a:extLst>
          </p:cNvPr>
          <p:cNvSpPr/>
          <p:nvPr/>
        </p:nvSpPr>
        <p:spPr bwMode="white">
          <a:xfrm>
            <a:off x="8243809" y="4071959"/>
            <a:ext cx="619047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04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D75A8-0753-0669-5272-BE02268A73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0099D-A4D8-A0F8-C47D-72FF39C3CC32}"/>
              </a:ext>
            </a:extLst>
          </p:cNvPr>
          <p:cNvSpPr/>
          <p:nvPr/>
        </p:nvSpPr>
        <p:spPr bwMode="white">
          <a:xfrm>
            <a:off x="10196190" y="1105557"/>
            <a:ext cx="285714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6A429-5653-2FB8-2E23-E47C4A69FA33}"/>
              </a:ext>
            </a:extLst>
          </p:cNvPr>
          <p:cNvSpPr/>
          <p:nvPr/>
        </p:nvSpPr>
        <p:spPr bwMode="white">
          <a:xfrm>
            <a:off x="2548571" y="1668404"/>
            <a:ext cx="304761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92DF69-94A2-E4A0-0C05-DB2EB1546F62}"/>
              </a:ext>
            </a:extLst>
          </p:cNvPr>
          <p:cNvSpPr/>
          <p:nvPr/>
        </p:nvSpPr>
        <p:spPr bwMode="white">
          <a:xfrm>
            <a:off x="1577142" y="2860878"/>
            <a:ext cx="209523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843277-449C-E295-E154-90B6D648FCFA}"/>
              </a:ext>
            </a:extLst>
          </p:cNvPr>
          <p:cNvSpPr/>
          <p:nvPr/>
        </p:nvSpPr>
        <p:spPr bwMode="white">
          <a:xfrm>
            <a:off x="5091428" y="2841799"/>
            <a:ext cx="304761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CFF865-EAAF-24F3-E630-75282B8DAE38}"/>
              </a:ext>
            </a:extLst>
          </p:cNvPr>
          <p:cNvSpPr/>
          <p:nvPr/>
        </p:nvSpPr>
        <p:spPr bwMode="white">
          <a:xfrm>
            <a:off x="8900952" y="2860878"/>
            <a:ext cx="285714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D68EA7-A175-9DF4-D3BF-E1B9897F1C07}"/>
              </a:ext>
            </a:extLst>
          </p:cNvPr>
          <p:cNvSpPr/>
          <p:nvPr/>
        </p:nvSpPr>
        <p:spPr bwMode="white">
          <a:xfrm>
            <a:off x="9891428" y="3433266"/>
            <a:ext cx="628571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3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6F92E-67A4-DD0D-A1D6-7C52E30DC0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42703-C097-4891-7427-B8F00A8C41BD}"/>
              </a:ext>
            </a:extLst>
          </p:cNvPr>
          <p:cNvSpPr/>
          <p:nvPr/>
        </p:nvSpPr>
        <p:spPr bwMode="white">
          <a:xfrm>
            <a:off x="10539047" y="1792492"/>
            <a:ext cx="27619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3232A2-11C0-B0FC-4623-F2E6A022DACE}"/>
              </a:ext>
            </a:extLst>
          </p:cNvPr>
          <p:cNvSpPr/>
          <p:nvPr/>
        </p:nvSpPr>
        <p:spPr bwMode="white">
          <a:xfrm>
            <a:off x="10539047" y="2384010"/>
            <a:ext cx="27619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53AAF4-22CD-A400-AED0-444D2E8E5DA4}"/>
              </a:ext>
            </a:extLst>
          </p:cNvPr>
          <p:cNvSpPr/>
          <p:nvPr/>
        </p:nvSpPr>
        <p:spPr bwMode="white">
          <a:xfrm>
            <a:off x="10500952" y="2937366"/>
            <a:ext cx="314285" cy="28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0EA780-BE03-0DEA-2CFA-CCC5EFED2B53}"/>
              </a:ext>
            </a:extLst>
          </p:cNvPr>
          <p:cNvSpPr/>
          <p:nvPr/>
        </p:nvSpPr>
        <p:spPr bwMode="white">
          <a:xfrm>
            <a:off x="10539047" y="3557505"/>
            <a:ext cx="27619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116E867-AF00-3593-F582-A6CE4E024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81886"/>
            <a:ext cx="10800000" cy="1206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F314F0-212E-22E1-4ACB-A7275CBA9C27}"/>
              </a:ext>
            </a:extLst>
          </p:cNvPr>
          <p:cNvSpPr/>
          <p:nvPr/>
        </p:nvSpPr>
        <p:spPr bwMode="white">
          <a:xfrm>
            <a:off x="10504217" y="4714834"/>
            <a:ext cx="314285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62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ACE3E-B7F4-6A38-3173-12CBE7DB9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2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B03A1F-A42D-2986-F4F6-0476465A5E31}"/>
              </a:ext>
            </a:extLst>
          </p:cNvPr>
          <p:cNvSpPr/>
          <p:nvPr/>
        </p:nvSpPr>
        <p:spPr bwMode="white">
          <a:xfrm>
            <a:off x="8053333" y="2353241"/>
            <a:ext cx="361905" cy="3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6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03517-2A03-CC4D-DCA7-95F2F2E7EF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5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7DB35-3629-8A2B-E544-B94A3E0A181B}"/>
              </a:ext>
            </a:extLst>
          </p:cNvPr>
          <p:cNvSpPr/>
          <p:nvPr/>
        </p:nvSpPr>
        <p:spPr bwMode="white">
          <a:xfrm>
            <a:off x="7577142" y="1162876"/>
            <a:ext cx="361904" cy="30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740E80-94AE-3506-4C07-17242DEB5C88}"/>
              </a:ext>
            </a:extLst>
          </p:cNvPr>
          <p:cNvSpPr/>
          <p:nvPr/>
        </p:nvSpPr>
        <p:spPr bwMode="white">
          <a:xfrm>
            <a:off x="3462857" y="2957115"/>
            <a:ext cx="361904" cy="30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8FA7E-16BA-FBA7-0568-952BDCDEB9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02FCA-9804-5863-520D-4CBDE8A91DB9}"/>
              </a:ext>
            </a:extLst>
          </p:cNvPr>
          <p:cNvSpPr/>
          <p:nvPr/>
        </p:nvSpPr>
        <p:spPr bwMode="white">
          <a:xfrm>
            <a:off x="1567619" y="1734452"/>
            <a:ext cx="361904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F6259-BFBD-AB86-D325-7DB0C728BA1D}"/>
              </a:ext>
            </a:extLst>
          </p:cNvPr>
          <p:cNvSpPr/>
          <p:nvPr/>
        </p:nvSpPr>
        <p:spPr bwMode="white">
          <a:xfrm>
            <a:off x="3786666" y="3526216"/>
            <a:ext cx="361904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1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A2295-AF17-C722-E4AE-4E74FC0384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6983"/>
            <a:ext cx="10800000" cy="462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30A66-CC2A-DD01-4C89-008013C37CEC}"/>
              </a:ext>
            </a:extLst>
          </p:cNvPr>
          <p:cNvSpPr/>
          <p:nvPr/>
        </p:nvSpPr>
        <p:spPr bwMode="white">
          <a:xfrm>
            <a:off x="2748571" y="2231599"/>
            <a:ext cx="628571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F6CD3-D604-BAAE-9069-9255A59DF5DD}"/>
              </a:ext>
            </a:extLst>
          </p:cNvPr>
          <p:cNvSpPr/>
          <p:nvPr/>
        </p:nvSpPr>
        <p:spPr bwMode="white">
          <a:xfrm>
            <a:off x="2072380" y="3422375"/>
            <a:ext cx="638095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E30640-3B93-2F92-60EA-C4316786CE99}"/>
              </a:ext>
            </a:extLst>
          </p:cNvPr>
          <p:cNvSpPr/>
          <p:nvPr/>
        </p:nvSpPr>
        <p:spPr bwMode="white">
          <a:xfrm>
            <a:off x="4720000" y="4022525"/>
            <a:ext cx="304761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D51702-265C-B82E-4AE8-AFF6B24BBB78}"/>
              </a:ext>
            </a:extLst>
          </p:cNvPr>
          <p:cNvSpPr/>
          <p:nvPr/>
        </p:nvSpPr>
        <p:spPr bwMode="white">
          <a:xfrm>
            <a:off x="1605714" y="4613150"/>
            <a:ext cx="295238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51F29-C34C-0429-852F-BE5D08D835D9}"/>
              </a:ext>
            </a:extLst>
          </p:cNvPr>
          <p:cNvSpPr/>
          <p:nvPr/>
        </p:nvSpPr>
        <p:spPr bwMode="white">
          <a:xfrm>
            <a:off x="2396190" y="5203775"/>
            <a:ext cx="609523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12C0973-438C-B982-D468-66BCE9CF53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517232"/>
            <a:ext cx="10800000" cy="1247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A4B596-D625-5C94-761B-E88258EA65A0}"/>
              </a:ext>
            </a:extLst>
          </p:cNvPr>
          <p:cNvSpPr/>
          <p:nvPr/>
        </p:nvSpPr>
        <p:spPr bwMode="white">
          <a:xfrm>
            <a:off x="3980408" y="5737871"/>
            <a:ext cx="295238" cy="26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6A97E0-CC76-BF52-E4DF-68AFD4861ED1}"/>
              </a:ext>
            </a:extLst>
          </p:cNvPr>
          <p:cNvSpPr/>
          <p:nvPr/>
        </p:nvSpPr>
        <p:spPr bwMode="white">
          <a:xfrm>
            <a:off x="6989932" y="5766650"/>
            <a:ext cx="285715" cy="22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BD0DB2-DC02-5E48-4596-FF4B38611075}"/>
              </a:ext>
            </a:extLst>
          </p:cNvPr>
          <p:cNvSpPr/>
          <p:nvPr/>
        </p:nvSpPr>
        <p:spPr bwMode="white">
          <a:xfrm>
            <a:off x="4342313" y="6342232"/>
            <a:ext cx="638095" cy="26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3073D3-60B4-23D6-053D-207BDA58254F}"/>
              </a:ext>
            </a:extLst>
          </p:cNvPr>
          <p:cNvSpPr/>
          <p:nvPr/>
        </p:nvSpPr>
        <p:spPr bwMode="white">
          <a:xfrm>
            <a:off x="8161360" y="6323046"/>
            <a:ext cx="2485714" cy="31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8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2023-11-18T02:27:00Z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