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6" r:id="rId7"/>
    <p:sldId id="331" r:id="rId8"/>
    <p:sldId id="337" r:id="rId9"/>
    <p:sldId id="338" r:id="rId10"/>
    <p:sldId id="328" r:id="rId11"/>
    <p:sldId id="339" r:id="rId12"/>
    <p:sldId id="326" r:id="rId13"/>
    <p:sldId id="340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2967355"/>
            <a:ext cx="5713095" cy="92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551384" y="1268760"/>
            <a:ext cx="4608512" cy="5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2104116"/>
            <a:ext cx="4608512" cy="6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00" y="3097077"/>
            <a:ext cx="4608512" cy="6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84" y="3921577"/>
            <a:ext cx="4608512" cy="6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633" y="4914538"/>
            <a:ext cx="4608512" cy="6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190" y="5893331"/>
            <a:ext cx="5572810" cy="6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1127448" y="1196752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5995" y="2204864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00" y="3123968"/>
            <a:ext cx="3719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00" y="4156678"/>
            <a:ext cx="10056520" cy="192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1904" y="1267295"/>
            <a:ext cx="4828571" cy="4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000" y="2019821"/>
            <a:ext cx="6024072" cy="83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096" y="2996952"/>
            <a:ext cx="6346016" cy="78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28" y="3927177"/>
            <a:ext cx="8427107" cy="8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4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681904" y="1052737"/>
            <a:ext cx="4828571" cy="6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000" y="1805264"/>
            <a:ext cx="5520016" cy="6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00" y="2655981"/>
            <a:ext cx="5520016" cy="6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570" y="3556473"/>
            <a:ext cx="5520016" cy="6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853" y="4456965"/>
            <a:ext cx="5520016" cy="6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00" y="5258586"/>
            <a:ext cx="8184312" cy="147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50" y="980728"/>
            <a:ext cx="10800000" cy="311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681904" y="1315230"/>
            <a:ext cx="4982048" cy="5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2274776"/>
            <a:ext cx="4982048" cy="5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020" y="3234322"/>
            <a:ext cx="5155956" cy="69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1127448" y="3212976"/>
            <a:ext cx="4982048" cy="5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456" y="4077072"/>
            <a:ext cx="6840760" cy="67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5038810"/>
            <a:ext cx="6840760" cy="67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6071628"/>
            <a:ext cx="6840760" cy="67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2023-11-22T12:39:25Z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