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1" r:id="rId5"/>
    <p:sldId id="340" r:id="rId6"/>
    <p:sldId id="338" r:id="rId7"/>
    <p:sldId id="337" r:id="rId8"/>
    <p:sldId id="345" r:id="rId9"/>
    <p:sldId id="346" r:id="rId10"/>
    <p:sldId id="334" r:id="rId11"/>
    <p:sldId id="347" r:id="rId12"/>
    <p:sldId id="332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66" y="9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A6ABE5-D3D2-299F-205A-88548E8128C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 b="60134"/>
          <a:stretch/>
        </p:blipFill>
        <p:spPr>
          <a:xfrm>
            <a:off x="3287688" y="2996952"/>
            <a:ext cx="5592024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5D816A-A911-10BF-70CC-35DC3D7B47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8CB3A0-7713-F36C-B559-9C9EE4492923}"/>
              </a:ext>
            </a:extLst>
          </p:cNvPr>
          <p:cNvSpPr/>
          <p:nvPr/>
        </p:nvSpPr>
        <p:spPr bwMode="white">
          <a:xfrm>
            <a:off x="1120000" y="2424350"/>
            <a:ext cx="1123809" cy="20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B12F9A-2158-4247-0F04-B7A4FE156161}"/>
              </a:ext>
            </a:extLst>
          </p:cNvPr>
          <p:cNvSpPr/>
          <p:nvPr/>
        </p:nvSpPr>
        <p:spPr bwMode="white">
          <a:xfrm>
            <a:off x="4158095" y="2424350"/>
            <a:ext cx="1123809" cy="20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5454A7-76C5-970F-FFC8-67311944DC19}"/>
              </a:ext>
            </a:extLst>
          </p:cNvPr>
          <p:cNvSpPr/>
          <p:nvPr/>
        </p:nvSpPr>
        <p:spPr bwMode="white">
          <a:xfrm>
            <a:off x="7986666" y="2276872"/>
            <a:ext cx="1400000" cy="3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1AF720-63A5-E466-78E4-4C4B0FD009CD}"/>
              </a:ext>
            </a:extLst>
          </p:cNvPr>
          <p:cNvSpPr/>
          <p:nvPr/>
        </p:nvSpPr>
        <p:spPr bwMode="white">
          <a:xfrm>
            <a:off x="1120000" y="2852936"/>
            <a:ext cx="571428" cy="30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645C17-68CA-6560-0423-A574163895FA}"/>
              </a:ext>
            </a:extLst>
          </p:cNvPr>
          <p:cNvSpPr/>
          <p:nvPr/>
        </p:nvSpPr>
        <p:spPr bwMode="white">
          <a:xfrm>
            <a:off x="4158095" y="2852936"/>
            <a:ext cx="847619" cy="30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FC5A82-0B6D-D23E-A1F6-717D625BCCA1}"/>
              </a:ext>
            </a:extLst>
          </p:cNvPr>
          <p:cNvSpPr/>
          <p:nvPr/>
        </p:nvSpPr>
        <p:spPr bwMode="white">
          <a:xfrm>
            <a:off x="7986666" y="2852936"/>
            <a:ext cx="714285" cy="30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95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CFC9B51-5397-7517-B273-0308B22106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01E6A91-ABC2-687F-0CBE-718F9B1B2AE6}"/>
              </a:ext>
            </a:extLst>
          </p:cNvPr>
          <p:cNvSpPr/>
          <p:nvPr/>
        </p:nvSpPr>
        <p:spPr bwMode="white">
          <a:xfrm>
            <a:off x="4243808" y="1840122"/>
            <a:ext cx="1780183" cy="262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D22439-B3FD-84D7-2C46-86A45033BE45}"/>
              </a:ext>
            </a:extLst>
          </p:cNvPr>
          <p:cNvSpPr/>
          <p:nvPr/>
        </p:nvSpPr>
        <p:spPr bwMode="white">
          <a:xfrm>
            <a:off x="9605714" y="1964141"/>
            <a:ext cx="1914286" cy="249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522C21-47AB-A7BB-E50B-9178CAEC5316}"/>
              </a:ext>
            </a:extLst>
          </p:cNvPr>
          <p:cNvSpPr/>
          <p:nvPr/>
        </p:nvSpPr>
        <p:spPr bwMode="white">
          <a:xfrm>
            <a:off x="2739047" y="3967503"/>
            <a:ext cx="276190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CED0CD-E842-0EE3-41F8-DE33DA0B446B}"/>
              </a:ext>
            </a:extLst>
          </p:cNvPr>
          <p:cNvSpPr/>
          <p:nvPr/>
        </p:nvSpPr>
        <p:spPr bwMode="white">
          <a:xfrm>
            <a:off x="8091428" y="4101061"/>
            <a:ext cx="276190" cy="2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63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75A854-5CD7-F9B0-E0B2-18FBA2F7A3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02454"/>
            <a:ext cx="10800000" cy="2713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2785C3-1111-E9F9-B41C-106AFABAF0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415835"/>
            <a:ext cx="10800000" cy="344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C2228E-161A-CACC-35AE-F17D72727340}"/>
              </a:ext>
            </a:extLst>
          </p:cNvPr>
          <p:cNvSpPr/>
          <p:nvPr/>
        </p:nvSpPr>
        <p:spPr bwMode="white">
          <a:xfrm>
            <a:off x="5839416" y="4750746"/>
            <a:ext cx="199999" cy="2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6A2A84-B8C2-06CF-9248-C7A810F0E051}"/>
              </a:ext>
            </a:extLst>
          </p:cNvPr>
          <p:cNvSpPr/>
          <p:nvPr/>
        </p:nvSpPr>
        <p:spPr bwMode="white">
          <a:xfrm>
            <a:off x="6934654" y="4750746"/>
            <a:ext cx="190476" cy="2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02FDF8-C32D-B64C-C14F-8575C9549A41}"/>
              </a:ext>
            </a:extLst>
          </p:cNvPr>
          <p:cNvSpPr/>
          <p:nvPr/>
        </p:nvSpPr>
        <p:spPr bwMode="white">
          <a:xfrm>
            <a:off x="8029892" y="4750746"/>
            <a:ext cx="209524" cy="2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2A4967-12F7-3811-5C41-31D22DB202E6}"/>
              </a:ext>
            </a:extLst>
          </p:cNvPr>
          <p:cNvSpPr/>
          <p:nvPr/>
        </p:nvSpPr>
        <p:spPr bwMode="white">
          <a:xfrm>
            <a:off x="5839416" y="5160755"/>
            <a:ext cx="200000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D029D4-A9AB-4623-579E-B9BD6FD8FCFD}"/>
              </a:ext>
            </a:extLst>
          </p:cNvPr>
          <p:cNvSpPr/>
          <p:nvPr/>
        </p:nvSpPr>
        <p:spPr bwMode="white">
          <a:xfrm>
            <a:off x="6934654" y="5160755"/>
            <a:ext cx="190476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D40FC0-9781-0C75-CC84-418574148884}"/>
              </a:ext>
            </a:extLst>
          </p:cNvPr>
          <p:cNvSpPr/>
          <p:nvPr/>
        </p:nvSpPr>
        <p:spPr bwMode="white">
          <a:xfrm>
            <a:off x="8048939" y="5160755"/>
            <a:ext cx="152380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879ACD-0EED-0EF0-B240-D35E9024C3DA}"/>
              </a:ext>
            </a:extLst>
          </p:cNvPr>
          <p:cNvSpPr/>
          <p:nvPr/>
        </p:nvSpPr>
        <p:spPr bwMode="white">
          <a:xfrm>
            <a:off x="3953701" y="5761465"/>
            <a:ext cx="657142" cy="29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E3C1176-394F-289F-C0B7-B1450AE96725}"/>
              </a:ext>
            </a:extLst>
          </p:cNvPr>
          <p:cNvSpPr/>
          <p:nvPr/>
        </p:nvSpPr>
        <p:spPr bwMode="white">
          <a:xfrm>
            <a:off x="8239416" y="6409851"/>
            <a:ext cx="371427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66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CF896F-E7D0-4C87-E5AE-8AAEBCBF1E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4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E7CDA7-6614-0858-5CC4-EEFF726EF8AD}"/>
              </a:ext>
            </a:extLst>
          </p:cNvPr>
          <p:cNvSpPr/>
          <p:nvPr/>
        </p:nvSpPr>
        <p:spPr bwMode="white">
          <a:xfrm>
            <a:off x="1586666" y="4155657"/>
            <a:ext cx="9933334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DA57E2-F4D5-E4BE-FEF5-8A4E621099BA}"/>
              </a:ext>
            </a:extLst>
          </p:cNvPr>
          <p:cNvSpPr/>
          <p:nvPr/>
        </p:nvSpPr>
        <p:spPr bwMode="white">
          <a:xfrm>
            <a:off x="1577142" y="4632252"/>
            <a:ext cx="9942858" cy="33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EBAA71-DF8B-7F41-86AB-3EBEA573E5E2}"/>
              </a:ext>
            </a:extLst>
          </p:cNvPr>
          <p:cNvSpPr/>
          <p:nvPr/>
        </p:nvSpPr>
        <p:spPr bwMode="white">
          <a:xfrm>
            <a:off x="1577142" y="5299486"/>
            <a:ext cx="1152380" cy="20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FFDE45-CAF6-0D74-73BC-3FF9DA1959A5}"/>
              </a:ext>
            </a:extLst>
          </p:cNvPr>
          <p:cNvSpPr/>
          <p:nvPr/>
        </p:nvSpPr>
        <p:spPr bwMode="white">
          <a:xfrm>
            <a:off x="1596190" y="5842805"/>
            <a:ext cx="9923810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27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610EE6-45E2-110E-8AB4-2ED2DE3E76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6427A7-4BB0-04F4-57AD-8BD44C9A87C6}"/>
              </a:ext>
            </a:extLst>
          </p:cNvPr>
          <p:cNvSpPr/>
          <p:nvPr/>
        </p:nvSpPr>
        <p:spPr bwMode="white">
          <a:xfrm>
            <a:off x="1367619" y="2229684"/>
            <a:ext cx="9599999" cy="34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F3EA3F-1BD0-24AB-1F71-8F4FB52A7C8B}"/>
              </a:ext>
            </a:extLst>
          </p:cNvPr>
          <p:cNvSpPr/>
          <p:nvPr/>
        </p:nvSpPr>
        <p:spPr bwMode="white">
          <a:xfrm>
            <a:off x="1120000" y="2934751"/>
            <a:ext cx="1123809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7A82D0-978E-8835-B979-2336C4F52BDF}"/>
              </a:ext>
            </a:extLst>
          </p:cNvPr>
          <p:cNvSpPr/>
          <p:nvPr/>
        </p:nvSpPr>
        <p:spPr bwMode="white">
          <a:xfrm>
            <a:off x="1120000" y="3284985"/>
            <a:ext cx="9847618" cy="44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594EA8-1A5C-ACB1-57DA-1FACD0D5B00B}"/>
              </a:ext>
            </a:extLst>
          </p:cNvPr>
          <p:cNvSpPr/>
          <p:nvPr/>
        </p:nvSpPr>
        <p:spPr bwMode="white">
          <a:xfrm>
            <a:off x="1100952" y="3866190"/>
            <a:ext cx="9866666" cy="44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71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5DBE6-1541-CB26-0628-3FFA5AB2F2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2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F67583-DDDA-E474-6DDE-A1F946204E8C}"/>
              </a:ext>
            </a:extLst>
          </p:cNvPr>
          <p:cNvSpPr/>
          <p:nvPr/>
        </p:nvSpPr>
        <p:spPr bwMode="white">
          <a:xfrm>
            <a:off x="1091428" y="2375551"/>
            <a:ext cx="6838095" cy="24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6DE999-5C6F-71E3-9955-945F454061F6}"/>
              </a:ext>
            </a:extLst>
          </p:cNvPr>
          <p:cNvSpPr/>
          <p:nvPr/>
        </p:nvSpPr>
        <p:spPr bwMode="white">
          <a:xfrm>
            <a:off x="1091428" y="2938881"/>
            <a:ext cx="1971428" cy="25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A96699-7452-E9F6-1440-1E259F773A92}"/>
              </a:ext>
            </a:extLst>
          </p:cNvPr>
          <p:cNvSpPr/>
          <p:nvPr/>
        </p:nvSpPr>
        <p:spPr bwMode="white">
          <a:xfrm>
            <a:off x="1100951" y="3492665"/>
            <a:ext cx="6828571" cy="23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7A5ECC-CF6D-3886-BE06-0B0658AC0972}"/>
              </a:ext>
            </a:extLst>
          </p:cNvPr>
          <p:cNvSpPr/>
          <p:nvPr/>
        </p:nvSpPr>
        <p:spPr bwMode="white">
          <a:xfrm>
            <a:off x="1100952" y="4027350"/>
            <a:ext cx="6828570" cy="30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41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3AB514-D352-7878-D187-46E6F8F013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076E74-2505-A015-C3DC-8AF8B3D886F7}"/>
              </a:ext>
            </a:extLst>
          </p:cNvPr>
          <p:cNvSpPr/>
          <p:nvPr/>
        </p:nvSpPr>
        <p:spPr bwMode="white">
          <a:xfrm>
            <a:off x="1377142" y="2117957"/>
            <a:ext cx="9590476" cy="42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22EB64-101D-5959-A54E-69F8FF063A90}"/>
              </a:ext>
            </a:extLst>
          </p:cNvPr>
          <p:cNvSpPr/>
          <p:nvPr/>
        </p:nvSpPr>
        <p:spPr bwMode="white">
          <a:xfrm>
            <a:off x="1120000" y="2910579"/>
            <a:ext cx="990476" cy="2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47CE33-5D8A-4D0E-F9C9-511A1F098238}"/>
              </a:ext>
            </a:extLst>
          </p:cNvPr>
          <p:cNvSpPr/>
          <p:nvPr/>
        </p:nvSpPr>
        <p:spPr bwMode="white">
          <a:xfrm>
            <a:off x="1120000" y="3435810"/>
            <a:ext cx="9847618" cy="25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A69F6B-ED58-5B89-95F2-7DF03E5FC388}"/>
              </a:ext>
            </a:extLst>
          </p:cNvPr>
          <p:cNvSpPr/>
          <p:nvPr/>
        </p:nvSpPr>
        <p:spPr bwMode="white">
          <a:xfrm>
            <a:off x="1110476" y="3999239"/>
            <a:ext cx="9857142" cy="26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73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DF411-A735-E0EA-BF82-4F94950F8E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F81E0D-B1B2-456F-5159-352E9BBF469E}"/>
              </a:ext>
            </a:extLst>
          </p:cNvPr>
          <p:cNvSpPr/>
          <p:nvPr/>
        </p:nvSpPr>
        <p:spPr bwMode="white">
          <a:xfrm>
            <a:off x="1843808" y="2245757"/>
            <a:ext cx="9123809" cy="39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C867CA-04EB-386E-472B-1131AFBEC577}"/>
              </a:ext>
            </a:extLst>
          </p:cNvPr>
          <p:cNvSpPr/>
          <p:nvPr/>
        </p:nvSpPr>
        <p:spPr bwMode="white">
          <a:xfrm>
            <a:off x="1596190" y="2756049"/>
            <a:ext cx="1331458" cy="43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E29D6A-3FEF-9521-0E90-8F8231309DD0}"/>
              </a:ext>
            </a:extLst>
          </p:cNvPr>
          <p:cNvSpPr/>
          <p:nvPr/>
        </p:nvSpPr>
        <p:spPr bwMode="white">
          <a:xfrm>
            <a:off x="1596190" y="3314044"/>
            <a:ext cx="9371427" cy="43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54D446-0F10-B071-1DE8-1ACC7D13A843}"/>
              </a:ext>
            </a:extLst>
          </p:cNvPr>
          <p:cNvSpPr/>
          <p:nvPr/>
        </p:nvSpPr>
        <p:spPr bwMode="white">
          <a:xfrm>
            <a:off x="1586666" y="3910669"/>
            <a:ext cx="9380951" cy="4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98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E8EC4-5F5B-45FC-8E81-765CD73AFD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4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FD5973-DEEE-7F1B-26A4-0D2FA70C70EF}"/>
              </a:ext>
            </a:extLst>
          </p:cNvPr>
          <p:cNvSpPr/>
          <p:nvPr/>
        </p:nvSpPr>
        <p:spPr bwMode="white">
          <a:xfrm>
            <a:off x="1158095" y="1620832"/>
            <a:ext cx="9390476" cy="35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2FBD31-BA7E-9A19-F751-BA56BD27CCD4}"/>
              </a:ext>
            </a:extLst>
          </p:cNvPr>
          <p:cNvSpPr/>
          <p:nvPr/>
        </p:nvSpPr>
        <p:spPr bwMode="white">
          <a:xfrm>
            <a:off x="1148571" y="2204864"/>
            <a:ext cx="9400000" cy="29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0DB260-774E-B8CF-01D0-199622D87148}"/>
              </a:ext>
            </a:extLst>
          </p:cNvPr>
          <p:cNvSpPr/>
          <p:nvPr/>
        </p:nvSpPr>
        <p:spPr bwMode="white">
          <a:xfrm>
            <a:off x="1167619" y="2729657"/>
            <a:ext cx="9380952" cy="36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67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CDF85-6F70-E262-6D49-7058BFD3EB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A54AFF-CF16-F74B-6E5C-DC7FF6961520}"/>
              </a:ext>
            </a:extLst>
          </p:cNvPr>
          <p:cNvSpPr/>
          <p:nvPr/>
        </p:nvSpPr>
        <p:spPr bwMode="white">
          <a:xfrm>
            <a:off x="3748571" y="1800776"/>
            <a:ext cx="514285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56F29B-9D68-05BD-AD29-08CF2F84C956}"/>
              </a:ext>
            </a:extLst>
          </p:cNvPr>
          <p:cNvSpPr/>
          <p:nvPr/>
        </p:nvSpPr>
        <p:spPr bwMode="white">
          <a:xfrm>
            <a:off x="6681904" y="1800776"/>
            <a:ext cx="533333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21169F-94EF-35E0-A30B-0AC4AE3BB9D5}"/>
              </a:ext>
            </a:extLst>
          </p:cNvPr>
          <p:cNvSpPr/>
          <p:nvPr/>
        </p:nvSpPr>
        <p:spPr bwMode="white">
          <a:xfrm>
            <a:off x="10205714" y="1800776"/>
            <a:ext cx="523809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5B8A85-16E7-E464-28EC-5548B5455D28}"/>
              </a:ext>
            </a:extLst>
          </p:cNvPr>
          <p:cNvSpPr/>
          <p:nvPr/>
        </p:nvSpPr>
        <p:spPr bwMode="white">
          <a:xfrm>
            <a:off x="5005714" y="2372347"/>
            <a:ext cx="209523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492BF3-473F-690C-F2ED-3EC6BBBCCFA6}"/>
              </a:ext>
            </a:extLst>
          </p:cNvPr>
          <p:cNvSpPr/>
          <p:nvPr/>
        </p:nvSpPr>
        <p:spPr bwMode="white">
          <a:xfrm>
            <a:off x="9796190" y="2372347"/>
            <a:ext cx="219047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B3DBAF-8C76-81F1-5AF7-E05ACC5E0C09}"/>
              </a:ext>
            </a:extLst>
          </p:cNvPr>
          <p:cNvSpPr/>
          <p:nvPr/>
        </p:nvSpPr>
        <p:spPr bwMode="white">
          <a:xfrm>
            <a:off x="9720000" y="2943917"/>
            <a:ext cx="533333" cy="2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4D1F60-C3BA-2817-9D03-06681397E796}"/>
              </a:ext>
            </a:extLst>
          </p:cNvPr>
          <p:cNvSpPr/>
          <p:nvPr/>
        </p:nvSpPr>
        <p:spPr bwMode="white">
          <a:xfrm>
            <a:off x="8072380" y="3572644"/>
            <a:ext cx="209523" cy="2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5495C6-4C24-CE80-1028-41FFF180A436}"/>
              </a:ext>
            </a:extLst>
          </p:cNvPr>
          <p:cNvSpPr/>
          <p:nvPr/>
        </p:nvSpPr>
        <p:spPr bwMode="white">
          <a:xfrm>
            <a:off x="3767619" y="4258528"/>
            <a:ext cx="209523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4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BB345-290E-53D1-3943-21162643D9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03C06D-CD8A-F010-1BAA-25FF09CEBA0F}"/>
              </a:ext>
            </a:extLst>
          </p:cNvPr>
          <p:cNvSpPr/>
          <p:nvPr/>
        </p:nvSpPr>
        <p:spPr bwMode="white">
          <a:xfrm>
            <a:off x="2291428" y="2012693"/>
            <a:ext cx="304761" cy="11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13E8B7-5154-98E7-2A33-12071BD0B5F5}"/>
              </a:ext>
            </a:extLst>
          </p:cNvPr>
          <p:cNvSpPr/>
          <p:nvPr/>
        </p:nvSpPr>
        <p:spPr bwMode="white">
          <a:xfrm>
            <a:off x="1329523" y="3177506"/>
            <a:ext cx="533333" cy="21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03C06D-CD8A-F010-1BAA-25FF09CEBA0F}"/>
              </a:ext>
            </a:extLst>
          </p:cNvPr>
          <p:cNvSpPr/>
          <p:nvPr/>
        </p:nvSpPr>
        <p:spPr bwMode="white">
          <a:xfrm>
            <a:off x="5843972" y="1952716"/>
            <a:ext cx="288032" cy="25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03C06D-CD8A-F010-1BAA-25FF09CEBA0F}"/>
              </a:ext>
            </a:extLst>
          </p:cNvPr>
          <p:cNvSpPr/>
          <p:nvPr/>
        </p:nvSpPr>
        <p:spPr bwMode="white">
          <a:xfrm>
            <a:off x="9379788" y="1952716"/>
            <a:ext cx="316611" cy="25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3B90F73-B5B3-EAC5-6B77-FC7D38FC43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07150"/>
            <a:ext cx="10800000" cy="1667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346686-1AA5-FABF-82F6-7BDA13760332}"/>
              </a:ext>
            </a:extLst>
          </p:cNvPr>
          <p:cNvSpPr/>
          <p:nvPr/>
        </p:nvSpPr>
        <p:spPr bwMode="white">
          <a:xfrm>
            <a:off x="9396190" y="3740554"/>
            <a:ext cx="533333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F83956-70BB-CC12-75C3-0277BE40D824}"/>
              </a:ext>
            </a:extLst>
          </p:cNvPr>
          <p:cNvSpPr/>
          <p:nvPr/>
        </p:nvSpPr>
        <p:spPr bwMode="white">
          <a:xfrm>
            <a:off x="9558095" y="4893550"/>
            <a:ext cx="533333" cy="21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83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75187-6FED-09EF-FF7F-50288B8019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72A0D8-3041-4C48-DD8F-1A39BD6A1572}"/>
              </a:ext>
            </a:extLst>
          </p:cNvPr>
          <p:cNvSpPr/>
          <p:nvPr/>
        </p:nvSpPr>
        <p:spPr bwMode="white">
          <a:xfrm>
            <a:off x="10634285" y="1726422"/>
            <a:ext cx="285714" cy="22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CD3DF5-EAAE-0153-3C18-252CE8FFC7C5}"/>
              </a:ext>
            </a:extLst>
          </p:cNvPr>
          <p:cNvSpPr/>
          <p:nvPr/>
        </p:nvSpPr>
        <p:spPr bwMode="white">
          <a:xfrm>
            <a:off x="10634285" y="2299401"/>
            <a:ext cx="285714" cy="22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719981-8936-2626-11C9-FFA763B39812}"/>
              </a:ext>
            </a:extLst>
          </p:cNvPr>
          <p:cNvSpPr/>
          <p:nvPr/>
        </p:nvSpPr>
        <p:spPr bwMode="white">
          <a:xfrm>
            <a:off x="10634285" y="2872380"/>
            <a:ext cx="276190" cy="22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E752AF-5457-DFC7-1EAE-984B0B9F2F41}"/>
              </a:ext>
            </a:extLst>
          </p:cNvPr>
          <p:cNvSpPr/>
          <p:nvPr/>
        </p:nvSpPr>
        <p:spPr bwMode="white">
          <a:xfrm>
            <a:off x="10596190" y="3416711"/>
            <a:ext cx="323809" cy="296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6CFEB2-8C9C-A7F7-3CBC-D9DE7E2B7402}"/>
              </a:ext>
            </a:extLst>
          </p:cNvPr>
          <p:cNvSpPr/>
          <p:nvPr/>
        </p:nvSpPr>
        <p:spPr bwMode="white">
          <a:xfrm>
            <a:off x="10634285" y="4027888"/>
            <a:ext cx="285714" cy="21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2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003BB1-F532-32A9-6965-4479B44A78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0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5A0C40-C11F-BE28-626B-614F9D95EDE8}"/>
              </a:ext>
            </a:extLst>
          </p:cNvPr>
          <p:cNvSpPr/>
          <p:nvPr/>
        </p:nvSpPr>
        <p:spPr bwMode="white">
          <a:xfrm>
            <a:off x="6367619" y="1716071"/>
            <a:ext cx="371428" cy="314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00187B-A090-3492-6459-844FF1B582B4}"/>
              </a:ext>
            </a:extLst>
          </p:cNvPr>
          <p:cNvSpPr/>
          <p:nvPr/>
        </p:nvSpPr>
        <p:spPr bwMode="white">
          <a:xfrm>
            <a:off x="5729523" y="2860796"/>
            <a:ext cx="361904" cy="314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5CEBA5C-CF5F-9C92-0923-7F8B89C3AF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939989"/>
            <a:ext cx="10800000" cy="1086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6C4BA7-D7A4-3B4E-A1F1-941983D9B6F0}"/>
              </a:ext>
            </a:extLst>
          </p:cNvPr>
          <p:cNvSpPr/>
          <p:nvPr/>
        </p:nvSpPr>
        <p:spPr bwMode="white">
          <a:xfrm>
            <a:off x="8123265" y="4025804"/>
            <a:ext cx="371427" cy="31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8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0C581-E8B1-A186-20F1-F6BF4068E1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8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784F43-85E1-B359-6E46-18815A79A8DA}"/>
              </a:ext>
            </a:extLst>
          </p:cNvPr>
          <p:cNvSpPr/>
          <p:nvPr/>
        </p:nvSpPr>
        <p:spPr bwMode="white">
          <a:xfrm>
            <a:off x="7005714" y="1725714"/>
            <a:ext cx="371428" cy="30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35F457-5490-511D-3EB5-AEA25B4F4566}"/>
              </a:ext>
            </a:extLst>
          </p:cNvPr>
          <p:cNvSpPr/>
          <p:nvPr/>
        </p:nvSpPr>
        <p:spPr bwMode="white">
          <a:xfrm>
            <a:off x="9320000" y="2899220"/>
            <a:ext cx="361904" cy="30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65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99B19-5674-0F5C-E357-08CEF01AE3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FA491B-9805-9E71-33CE-1311C960C5EB}"/>
              </a:ext>
            </a:extLst>
          </p:cNvPr>
          <p:cNvSpPr/>
          <p:nvPr/>
        </p:nvSpPr>
        <p:spPr bwMode="white">
          <a:xfrm>
            <a:off x="2862857" y="2347354"/>
            <a:ext cx="676190" cy="21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09EDDB-C454-92D4-7DE3-B82E63CD2B94}"/>
              </a:ext>
            </a:extLst>
          </p:cNvPr>
          <p:cNvSpPr/>
          <p:nvPr/>
        </p:nvSpPr>
        <p:spPr bwMode="white">
          <a:xfrm>
            <a:off x="5405714" y="2347354"/>
            <a:ext cx="533333" cy="21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898163-7EE8-FD16-2EF2-ECB0A9C8DB1A}"/>
              </a:ext>
            </a:extLst>
          </p:cNvPr>
          <p:cNvSpPr/>
          <p:nvPr/>
        </p:nvSpPr>
        <p:spPr bwMode="white">
          <a:xfrm>
            <a:off x="7643809" y="2347354"/>
            <a:ext cx="371427" cy="21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993F12-8D7F-35F2-853C-ABBF29BA248A}"/>
              </a:ext>
            </a:extLst>
          </p:cNvPr>
          <p:cNvSpPr/>
          <p:nvPr/>
        </p:nvSpPr>
        <p:spPr bwMode="white">
          <a:xfrm>
            <a:off x="9881904" y="2347354"/>
            <a:ext cx="533333" cy="21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BA0AC6-1F93-AC2C-C135-5DD7747D4F47}"/>
              </a:ext>
            </a:extLst>
          </p:cNvPr>
          <p:cNvSpPr/>
          <p:nvPr/>
        </p:nvSpPr>
        <p:spPr bwMode="white">
          <a:xfrm>
            <a:off x="2843809" y="2929969"/>
            <a:ext cx="533333" cy="2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3B73D4-382B-CC10-906E-8B928DABEAC5}"/>
              </a:ext>
            </a:extLst>
          </p:cNvPr>
          <p:cNvSpPr/>
          <p:nvPr/>
        </p:nvSpPr>
        <p:spPr bwMode="white">
          <a:xfrm>
            <a:off x="5396190" y="2929969"/>
            <a:ext cx="695238" cy="2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A99EBF-835B-C4E7-A948-D5CFF839A5D6}"/>
              </a:ext>
            </a:extLst>
          </p:cNvPr>
          <p:cNvSpPr/>
          <p:nvPr/>
        </p:nvSpPr>
        <p:spPr bwMode="white">
          <a:xfrm>
            <a:off x="7805714" y="2929969"/>
            <a:ext cx="523809" cy="2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F5E767-3204-8863-A16E-9C05531E1680}"/>
              </a:ext>
            </a:extLst>
          </p:cNvPr>
          <p:cNvSpPr/>
          <p:nvPr/>
        </p:nvSpPr>
        <p:spPr bwMode="white">
          <a:xfrm>
            <a:off x="9881904" y="2929969"/>
            <a:ext cx="685714" cy="2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25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B46B9E0-7E66-E9B9-BE4E-66E80EEA5D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394884B-3123-A1AA-6EF4-85C54A28FE7A}"/>
              </a:ext>
            </a:extLst>
          </p:cNvPr>
          <p:cNvSpPr/>
          <p:nvPr/>
        </p:nvSpPr>
        <p:spPr bwMode="white">
          <a:xfrm>
            <a:off x="2243809" y="1905771"/>
            <a:ext cx="809523" cy="22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A52916-B873-DE01-A5B3-31107C2C03D4}"/>
              </a:ext>
            </a:extLst>
          </p:cNvPr>
          <p:cNvSpPr/>
          <p:nvPr/>
        </p:nvSpPr>
        <p:spPr bwMode="white">
          <a:xfrm>
            <a:off x="5796190" y="1905771"/>
            <a:ext cx="809523" cy="22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D2FD6E-7B89-82B7-23C2-1B3841C83053}"/>
              </a:ext>
            </a:extLst>
          </p:cNvPr>
          <p:cNvSpPr/>
          <p:nvPr/>
        </p:nvSpPr>
        <p:spPr bwMode="white">
          <a:xfrm>
            <a:off x="9348571" y="1905771"/>
            <a:ext cx="971429" cy="22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EF9D28-74F7-018A-9EAA-5A20E62D0A5B}"/>
              </a:ext>
            </a:extLst>
          </p:cNvPr>
          <p:cNvSpPr/>
          <p:nvPr/>
        </p:nvSpPr>
        <p:spPr bwMode="white">
          <a:xfrm>
            <a:off x="1271464" y="2420888"/>
            <a:ext cx="1781868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2C7A47-40A0-EE6D-12DE-7FD86839A428}"/>
              </a:ext>
            </a:extLst>
          </p:cNvPr>
          <p:cNvSpPr/>
          <p:nvPr/>
        </p:nvSpPr>
        <p:spPr bwMode="white">
          <a:xfrm>
            <a:off x="4871864" y="2420888"/>
            <a:ext cx="1733849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076A67-E768-E097-AC8F-2C09DA120EEE}"/>
              </a:ext>
            </a:extLst>
          </p:cNvPr>
          <p:cNvSpPr/>
          <p:nvPr/>
        </p:nvSpPr>
        <p:spPr bwMode="white">
          <a:xfrm>
            <a:off x="8424245" y="2420888"/>
            <a:ext cx="1776211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71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BFD3B5A-6AA6-9DA9-B62E-F6CA8CA58B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5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BACDF84-4C93-8CCF-06FC-6BDF2040C58F}"/>
              </a:ext>
            </a:extLst>
          </p:cNvPr>
          <p:cNvSpPr/>
          <p:nvPr/>
        </p:nvSpPr>
        <p:spPr bwMode="white">
          <a:xfrm>
            <a:off x="1739047" y="1410493"/>
            <a:ext cx="971428" cy="2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EF77FC-5DDE-7F63-3809-72F66BE6ACD9}"/>
              </a:ext>
            </a:extLst>
          </p:cNvPr>
          <p:cNvSpPr/>
          <p:nvPr/>
        </p:nvSpPr>
        <p:spPr bwMode="white">
          <a:xfrm>
            <a:off x="5281904" y="1410493"/>
            <a:ext cx="980952" cy="2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091637-CEE1-A3D2-C5FB-EF00544FA5B4}"/>
              </a:ext>
            </a:extLst>
          </p:cNvPr>
          <p:cNvSpPr/>
          <p:nvPr/>
        </p:nvSpPr>
        <p:spPr bwMode="white">
          <a:xfrm>
            <a:off x="8834285" y="1410493"/>
            <a:ext cx="819047" cy="2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BEC1FA-7B1E-B2DC-6F21-8F98EA5B5E24}"/>
              </a:ext>
            </a:extLst>
          </p:cNvPr>
          <p:cNvSpPr/>
          <p:nvPr/>
        </p:nvSpPr>
        <p:spPr bwMode="white">
          <a:xfrm>
            <a:off x="839416" y="1916832"/>
            <a:ext cx="1819047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7A243A-0242-6025-AC5C-54B93BB0F657}"/>
              </a:ext>
            </a:extLst>
          </p:cNvPr>
          <p:cNvSpPr/>
          <p:nvPr/>
        </p:nvSpPr>
        <p:spPr bwMode="white">
          <a:xfrm>
            <a:off x="4367808" y="1916832"/>
            <a:ext cx="1652191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BC6299-4884-B610-05E2-8FCF74E0A324}"/>
              </a:ext>
            </a:extLst>
          </p:cNvPr>
          <p:cNvSpPr/>
          <p:nvPr/>
        </p:nvSpPr>
        <p:spPr bwMode="white">
          <a:xfrm>
            <a:off x="8184232" y="1916832"/>
            <a:ext cx="1400000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26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63</cp:revision>
  <dcterms:created xsi:type="dcterms:W3CDTF">2015-09-16T06:44:00Z</dcterms:created>
  <dcterms:modified xsi:type="dcterms:W3CDTF">2023-11-18T03:00:07Z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