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4" r:id="rId7"/>
    <p:sldId id="329" r:id="rId8"/>
    <p:sldId id="328" r:id="rId9"/>
    <p:sldId id="327" r:id="rId10"/>
    <p:sldId id="326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113" y="2410594"/>
            <a:ext cx="338137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73016"/>
            <a:ext cx="5210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CB231-00CD-6281-D528-55614CB86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686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2B874B-9DB1-0EBE-11E4-2EB1BBF59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F10C07A-C232-70F4-5847-880DD9E8953B}"/>
              </a:ext>
            </a:extLst>
          </p:cNvPr>
          <p:cNvSpPr/>
          <p:nvPr/>
        </p:nvSpPr>
        <p:spPr bwMode="white">
          <a:xfrm>
            <a:off x="715326" y="1268760"/>
            <a:ext cx="4588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0C07A-C232-70F4-5847-880DD9E8953B}"/>
              </a:ext>
            </a:extLst>
          </p:cNvPr>
          <p:cNvSpPr/>
          <p:nvPr/>
        </p:nvSpPr>
        <p:spPr bwMode="white">
          <a:xfrm>
            <a:off x="623392" y="2276872"/>
            <a:ext cx="9649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0C07A-C232-70F4-5847-880DD9E8953B}"/>
              </a:ext>
            </a:extLst>
          </p:cNvPr>
          <p:cNvSpPr/>
          <p:nvPr/>
        </p:nvSpPr>
        <p:spPr bwMode="white">
          <a:xfrm>
            <a:off x="715326" y="3324400"/>
            <a:ext cx="9649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0C07A-C232-70F4-5847-880DD9E8953B}"/>
              </a:ext>
            </a:extLst>
          </p:cNvPr>
          <p:cNvSpPr/>
          <p:nvPr/>
        </p:nvSpPr>
        <p:spPr bwMode="white">
          <a:xfrm>
            <a:off x="702845" y="4415716"/>
            <a:ext cx="9649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8FD22-217A-A737-F59D-4F3C6FF11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4181E-01DC-5FFB-1352-65197F807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9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A75CE-0845-E883-EA22-AEE550F2058D}"/>
              </a:ext>
            </a:extLst>
          </p:cNvPr>
          <p:cNvSpPr/>
          <p:nvPr/>
        </p:nvSpPr>
        <p:spPr bwMode="white">
          <a:xfrm>
            <a:off x="1084724" y="1986084"/>
            <a:ext cx="776727" cy="72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09CE6-93C1-E474-13DF-D1902F6C0BDA}"/>
              </a:ext>
            </a:extLst>
          </p:cNvPr>
          <p:cNvSpPr/>
          <p:nvPr/>
        </p:nvSpPr>
        <p:spPr bwMode="white">
          <a:xfrm>
            <a:off x="1091478" y="3419323"/>
            <a:ext cx="1154960" cy="35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84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412FC-7634-5ACB-4FF8-2B876969B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4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18600-92FC-DBE9-F17B-E6E2550ACD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EAE6A-B5FD-01AD-9F3C-687925FA4583}"/>
              </a:ext>
            </a:extLst>
          </p:cNvPr>
          <p:cNvSpPr/>
          <p:nvPr/>
        </p:nvSpPr>
        <p:spPr bwMode="white">
          <a:xfrm>
            <a:off x="7215238" y="1124744"/>
            <a:ext cx="147305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EF8A65-89CC-A6D2-B012-CAB7F7C79B77}"/>
              </a:ext>
            </a:extLst>
          </p:cNvPr>
          <p:cNvSpPr/>
          <p:nvPr/>
        </p:nvSpPr>
        <p:spPr bwMode="white">
          <a:xfrm>
            <a:off x="6853333" y="2306695"/>
            <a:ext cx="542857" cy="4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68E2DA-AC6B-7E52-AF11-E0D2AC3E644F}"/>
              </a:ext>
            </a:extLst>
          </p:cNvPr>
          <p:cNvSpPr/>
          <p:nvPr/>
        </p:nvSpPr>
        <p:spPr bwMode="white">
          <a:xfrm>
            <a:off x="8786666" y="3068960"/>
            <a:ext cx="1413790" cy="77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C7ECE-BEFD-31DE-2C33-CAEBCB36002D}"/>
              </a:ext>
            </a:extLst>
          </p:cNvPr>
          <p:cNvSpPr/>
          <p:nvPr/>
        </p:nvSpPr>
        <p:spPr bwMode="white">
          <a:xfrm>
            <a:off x="1500952" y="4337340"/>
            <a:ext cx="628571" cy="55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B8C9CB-A782-3B09-D5B9-777B82F5BFDA}"/>
              </a:ext>
            </a:extLst>
          </p:cNvPr>
          <p:cNvSpPr/>
          <p:nvPr/>
        </p:nvSpPr>
        <p:spPr bwMode="white">
          <a:xfrm>
            <a:off x="4634285" y="4318273"/>
            <a:ext cx="1790476" cy="5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13DF921-D5D5-BFD0-E3AF-884A11AC1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FC7ECE-BEFD-31DE-2C33-CAEBCB36002D}"/>
              </a:ext>
            </a:extLst>
          </p:cNvPr>
          <p:cNvSpPr/>
          <p:nvPr/>
        </p:nvSpPr>
        <p:spPr bwMode="white">
          <a:xfrm>
            <a:off x="1487488" y="3145712"/>
            <a:ext cx="8640960" cy="78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FC7ECE-BEFD-31DE-2C33-CAEBCB36002D}"/>
              </a:ext>
            </a:extLst>
          </p:cNvPr>
          <p:cNvSpPr/>
          <p:nvPr/>
        </p:nvSpPr>
        <p:spPr bwMode="white">
          <a:xfrm>
            <a:off x="1487488" y="4115369"/>
            <a:ext cx="8784976" cy="78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C7ECE-BEFD-31DE-2C33-CAEBCB36002D}"/>
              </a:ext>
            </a:extLst>
          </p:cNvPr>
          <p:cNvSpPr/>
          <p:nvPr/>
        </p:nvSpPr>
        <p:spPr bwMode="white">
          <a:xfrm>
            <a:off x="1415480" y="5063089"/>
            <a:ext cx="8784976" cy="78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3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5478B-633C-B6AD-41FC-6E5201B62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4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28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061C2-057B-C16E-2E02-05106890A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8CAA0-63C8-ACDF-8A43-E76B73D8B569}"/>
              </a:ext>
            </a:extLst>
          </p:cNvPr>
          <p:cNvSpPr/>
          <p:nvPr/>
        </p:nvSpPr>
        <p:spPr bwMode="white">
          <a:xfrm>
            <a:off x="5205714" y="1229353"/>
            <a:ext cx="1895238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689AF-1006-E985-BB8C-D233EE7A767D}"/>
              </a:ext>
            </a:extLst>
          </p:cNvPr>
          <p:cNvSpPr/>
          <p:nvPr/>
        </p:nvSpPr>
        <p:spPr bwMode="white">
          <a:xfrm>
            <a:off x="4871864" y="2132856"/>
            <a:ext cx="4200336" cy="71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B9FE20-5401-41F2-D474-672AE57F0E74}"/>
              </a:ext>
            </a:extLst>
          </p:cNvPr>
          <p:cNvSpPr/>
          <p:nvPr/>
        </p:nvSpPr>
        <p:spPr bwMode="white">
          <a:xfrm>
            <a:off x="3653333" y="5709217"/>
            <a:ext cx="333333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7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56F70-393B-A07F-2C44-AE6E5D4E2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E45B8-5809-649A-3150-25DEB121AC14}"/>
              </a:ext>
            </a:extLst>
          </p:cNvPr>
          <p:cNvSpPr/>
          <p:nvPr/>
        </p:nvSpPr>
        <p:spPr bwMode="white">
          <a:xfrm>
            <a:off x="6300952" y="2383103"/>
            <a:ext cx="333333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363F6C-E6A5-CD8A-D8B0-E550F736B34D}"/>
              </a:ext>
            </a:extLst>
          </p:cNvPr>
          <p:cNvSpPr/>
          <p:nvPr/>
        </p:nvSpPr>
        <p:spPr bwMode="white">
          <a:xfrm>
            <a:off x="1415480" y="4437112"/>
            <a:ext cx="669674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9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