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492896"/>
            <a:ext cx="807720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977" y="3607693"/>
            <a:ext cx="43243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C199B-AAD5-B8F0-6515-9EC8A08BD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86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A3C39-DA42-64FC-969C-839893D9F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0EB029-21B9-4B5F-B94A-88682C232C6B}"/>
              </a:ext>
            </a:extLst>
          </p:cNvPr>
          <p:cNvSpPr/>
          <p:nvPr/>
        </p:nvSpPr>
        <p:spPr bwMode="white">
          <a:xfrm>
            <a:off x="681904" y="3284984"/>
            <a:ext cx="67822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6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ACED5-8AA6-65E4-5C53-B67D035D0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2870D-DCA0-E318-959B-468DAF6F5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77511-08EB-8E80-D9D2-0E6F97954753}"/>
              </a:ext>
            </a:extLst>
          </p:cNvPr>
          <p:cNvSpPr/>
          <p:nvPr/>
        </p:nvSpPr>
        <p:spPr bwMode="white">
          <a:xfrm>
            <a:off x="1205714" y="2496698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725E55-2328-4AC9-7F53-7F4B2ADA88F1}"/>
              </a:ext>
            </a:extLst>
          </p:cNvPr>
          <p:cNvSpPr/>
          <p:nvPr/>
        </p:nvSpPr>
        <p:spPr bwMode="white">
          <a:xfrm>
            <a:off x="2443809" y="2496698"/>
            <a:ext cx="333333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E1308-7A78-9BDF-A69C-8EA42D8A8172}"/>
              </a:ext>
            </a:extLst>
          </p:cNvPr>
          <p:cNvSpPr/>
          <p:nvPr/>
        </p:nvSpPr>
        <p:spPr bwMode="white">
          <a:xfrm>
            <a:off x="4300952" y="2496698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4F0DA-CE6C-CC52-3F91-40E853BA7961}"/>
              </a:ext>
            </a:extLst>
          </p:cNvPr>
          <p:cNvSpPr/>
          <p:nvPr/>
        </p:nvSpPr>
        <p:spPr bwMode="white">
          <a:xfrm>
            <a:off x="5548571" y="2496698"/>
            <a:ext cx="333333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81A555-7D75-4086-4A85-9C237053DB58}"/>
              </a:ext>
            </a:extLst>
          </p:cNvPr>
          <p:cNvSpPr/>
          <p:nvPr/>
        </p:nvSpPr>
        <p:spPr bwMode="white">
          <a:xfrm>
            <a:off x="7405714" y="2487169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FB720F-C23A-3661-87F0-3B79D9944D98}"/>
              </a:ext>
            </a:extLst>
          </p:cNvPr>
          <p:cNvSpPr/>
          <p:nvPr/>
        </p:nvSpPr>
        <p:spPr bwMode="white">
          <a:xfrm>
            <a:off x="8653333" y="2496698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0F7BAB-D1D7-F6FF-DFEE-C7F4F01A5B90}"/>
              </a:ext>
            </a:extLst>
          </p:cNvPr>
          <p:cNvSpPr/>
          <p:nvPr/>
        </p:nvSpPr>
        <p:spPr bwMode="white">
          <a:xfrm>
            <a:off x="1205714" y="3430576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532CE7-6D19-57A3-9EE6-5370C1903F3F}"/>
              </a:ext>
            </a:extLst>
          </p:cNvPr>
          <p:cNvSpPr/>
          <p:nvPr/>
        </p:nvSpPr>
        <p:spPr bwMode="white">
          <a:xfrm>
            <a:off x="2443809" y="3421046"/>
            <a:ext cx="342857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973B8A-FFF4-0EAD-5E61-E8A9A3A28A6C}"/>
              </a:ext>
            </a:extLst>
          </p:cNvPr>
          <p:cNvSpPr/>
          <p:nvPr/>
        </p:nvSpPr>
        <p:spPr bwMode="white">
          <a:xfrm>
            <a:off x="4300952" y="3430576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DF6ABB-EE1D-E5BC-BCFE-85EE2DA2AFBC}"/>
              </a:ext>
            </a:extLst>
          </p:cNvPr>
          <p:cNvSpPr/>
          <p:nvPr/>
        </p:nvSpPr>
        <p:spPr bwMode="white">
          <a:xfrm>
            <a:off x="5548571" y="3421046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C1816F-9400-755C-08DF-3889127356C0}"/>
              </a:ext>
            </a:extLst>
          </p:cNvPr>
          <p:cNvSpPr/>
          <p:nvPr/>
        </p:nvSpPr>
        <p:spPr bwMode="white">
          <a:xfrm>
            <a:off x="7405714" y="3421046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7A82C9-7DDA-C30A-3063-2ADD74FF8755}"/>
              </a:ext>
            </a:extLst>
          </p:cNvPr>
          <p:cNvSpPr/>
          <p:nvPr/>
        </p:nvSpPr>
        <p:spPr bwMode="white">
          <a:xfrm>
            <a:off x="8653333" y="3430576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B2D666-E9EA-E619-FA68-408B4ECD0BDF}"/>
              </a:ext>
            </a:extLst>
          </p:cNvPr>
          <p:cNvSpPr/>
          <p:nvPr/>
        </p:nvSpPr>
        <p:spPr bwMode="white">
          <a:xfrm>
            <a:off x="1205714" y="4354924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926A03-C45E-302C-C226-A15E3D8F1EEF}"/>
              </a:ext>
            </a:extLst>
          </p:cNvPr>
          <p:cNvSpPr/>
          <p:nvPr/>
        </p:nvSpPr>
        <p:spPr bwMode="white">
          <a:xfrm>
            <a:off x="2443809" y="4354924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6A7D48-29D0-25BE-F768-7886C9D8DB46}"/>
              </a:ext>
            </a:extLst>
          </p:cNvPr>
          <p:cNvSpPr/>
          <p:nvPr/>
        </p:nvSpPr>
        <p:spPr bwMode="white">
          <a:xfrm>
            <a:off x="4300952" y="4354924"/>
            <a:ext cx="342857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9CB21E-BC59-95B8-59FD-D4C21935266F}"/>
              </a:ext>
            </a:extLst>
          </p:cNvPr>
          <p:cNvSpPr/>
          <p:nvPr/>
        </p:nvSpPr>
        <p:spPr bwMode="white">
          <a:xfrm>
            <a:off x="5548571" y="4354924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C0216FA-523A-5A5D-757B-3F20764DAB6C}"/>
              </a:ext>
            </a:extLst>
          </p:cNvPr>
          <p:cNvSpPr/>
          <p:nvPr/>
        </p:nvSpPr>
        <p:spPr bwMode="white">
          <a:xfrm>
            <a:off x="7405714" y="4354924"/>
            <a:ext cx="333333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5F1693-A9C5-2840-FE8E-E760958C3BBE}"/>
              </a:ext>
            </a:extLst>
          </p:cNvPr>
          <p:cNvSpPr/>
          <p:nvPr/>
        </p:nvSpPr>
        <p:spPr bwMode="white">
          <a:xfrm>
            <a:off x="8653333" y="4354924"/>
            <a:ext cx="342857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11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3FCE3-5BC8-1518-D027-1E0243775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0AD54-6F13-3F37-8B72-D3ACBF969D27}"/>
              </a:ext>
            </a:extLst>
          </p:cNvPr>
          <p:cNvSpPr/>
          <p:nvPr/>
        </p:nvSpPr>
        <p:spPr bwMode="white">
          <a:xfrm>
            <a:off x="4596190" y="1315637"/>
            <a:ext cx="333333" cy="42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C5184-B589-67E6-7388-DA38C5F982B0}"/>
              </a:ext>
            </a:extLst>
          </p:cNvPr>
          <p:cNvSpPr/>
          <p:nvPr/>
        </p:nvSpPr>
        <p:spPr bwMode="white">
          <a:xfrm>
            <a:off x="7529523" y="3549282"/>
            <a:ext cx="333333" cy="42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1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DA1B0-7F2C-9D22-68A1-88451BD8F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8B7FE-61B5-DEFB-0E30-443AD315921F}"/>
              </a:ext>
            </a:extLst>
          </p:cNvPr>
          <p:cNvSpPr/>
          <p:nvPr/>
        </p:nvSpPr>
        <p:spPr bwMode="white">
          <a:xfrm>
            <a:off x="8615238" y="4783533"/>
            <a:ext cx="2571428" cy="4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5FFA3A-155B-2BC0-FC5B-48C635D03594}"/>
              </a:ext>
            </a:extLst>
          </p:cNvPr>
          <p:cNvSpPr/>
          <p:nvPr/>
        </p:nvSpPr>
        <p:spPr bwMode="white">
          <a:xfrm>
            <a:off x="2424761" y="5907936"/>
            <a:ext cx="961904" cy="4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7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7A7DE-D275-0440-DDFE-CDE54722D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4DB03-18CB-DEFB-C5BC-33352C400807}"/>
              </a:ext>
            </a:extLst>
          </p:cNvPr>
          <p:cNvSpPr/>
          <p:nvPr/>
        </p:nvSpPr>
        <p:spPr bwMode="white">
          <a:xfrm>
            <a:off x="7510476" y="1325729"/>
            <a:ext cx="2580951" cy="45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0ABAAD-F8E1-AC13-BDA8-CEE6AC021C97}"/>
              </a:ext>
            </a:extLst>
          </p:cNvPr>
          <p:cNvSpPr/>
          <p:nvPr/>
        </p:nvSpPr>
        <p:spPr bwMode="white">
          <a:xfrm>
            <a:off x="1329523" y="2444280"/>
            <a:ext cx="7171428" cy="45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1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D128C-1531-767E-44B4-6FF4C3FBA7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FBD16-A13F-8578-3CD5-B00FB543831F}"/>
              </a:ext>
            </a:extLst>
          </p:cNvPr>
          <p:cNvSpPr/>
          <p:nvPr/>
        </p:nvSpPr>
        <p:spPr bwMode="white">
          <a:xfrm>
            <a:off x="1834285" y="4653137"/>
            <a:ext cx="5413843" cy="7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4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20FC7-D2FD-31BA-4796-3904002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3EEA9-A8BB-0A4D-3BA9-2897860166D7}"/>
              </a:ext>
            </a:extLst>
          </p:cNvPr>
          <p:cNvSpPr/>
          <p:nvPr/>
        </p:nvSpPr>
        <p:spPr bwMode="white">
          <a:xfrm>
            <a:off x="1475004" y="6088002"/>
            <a:ext cx="4548988" cy="64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5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C23FE-0C3D-8A8F-ED7B-2793FEB23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57EDB-15B8-D6FE-7999-1E9EF7D2CE24}"/>
              </a:ext>
            </a:extLst>
          </p:cNvPr>
          <p:cNvSpPr/>
          <p:nvPr/>
        </p:nvSpPr>
        <p:spPr bwMode="white">
          <a:xfrm>
            <a:off x="1805714" y="5589240"/>
            <a:ext cx="5082374" cy="74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5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