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5" r:id="rId6"/>
    <p:sldId id="331" r:id="rId7"/>
    <p:sldId id="336" r:id="rId8"/>
    <p:sldId id="329" r:id="rId9"/>
    <p:sldId id="328" r:id="rId10"/>
    <p:sldId id="33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8175" y="3100387"/>
            <a:ext cx="32956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33993"/>
            <a:ext cx="4038095" cy="4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81870"/>
            <a:ext cx="4571428" cy="4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86856"/>
            <a:ext cx="7142288" cy="9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7720965" cy="205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894112"/>
            <a:ext cx="8075105" cy="382943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071664" y="4509120"/>
            <a:ext cx="1556226" cy="136815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27648" y="4487701"/>
            <a:ext cx="1977270" cy="138957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76120" y="4509120"/>
            <a:ext cx="1556226" cy="136815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81329" y="4498410"/>
            <a:ext cx="1977270" cy="138957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3642279" y="2589662"/>
            <a:ext cx="1484480" cy="40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05284" y="2580311"/>
            <a:ext cx="1792580" cy="42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3481542"/>
            <a:ext cx="3024336" cy="325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112" y="3608738"/>
            <a:ext cx="3493752" cy="325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2567608" y="1340769"/>
            <a:ext cx="1885724" cy="48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15238" y="1410641"/>
            <a:ext cx="1819047" cy="4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2420887"/>
            <a:ext cx="3541908" cy="33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80" y="2420887"/>
            <a:ext cx="3541908" cy="33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8975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1343472" y="2852936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3472" y="3767177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0109" y="4608240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72" y="5350448"/>
            <a:ext cx="7488832" cy="150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5350" y="3140968"/>
            <a:ext cx="435261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6158" y="4229099"/>
            <a:ext cx="4001770" cy="56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4888" y="5162948"/>
            <a:ext cx="7645447" cy="8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0364" y="4581128"/>
            <a:ext cx="3623588" cy="43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954" y="5373216"/>
            <a:ext cx="5265182" cy="39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4954" y="6125156"/>
            <a:ext cx="3032934" cy="46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white">
          <a:xfrm>
            <a:off x="1339047" y="2315364"/>
            <a:ext cx="6413137" cy="6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456" y="3284984"/>
            <a:ext cx="6413137" cy="6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6" y="4307698"/>
            <a:ext cx="9365466" cy="199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2023-11-22T12:39:24Z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