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4" r:id="rId6"/>
    <p:sldId id="335" r:id="rId7"/>
    <p:sldId id="329" r:id="rId8"/>
    <p:sldId id="336" r:id="rId9"/>
    <p:sldId id="33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2757487"/>
            <a:ext cx="409575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B9F4F-0536-A8CD-D8C2-A2FFD7EA1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938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BED77-9FA0-E73B-5CBD-9EA7E9F4B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58E79-BDC0-2A7D-5EFD-29569D294A86}"/>
              </a:ext>
            </a:extLst>
          </p:cNvPr>
          <p:cNvSpPr/>
          <p:nvPr/>
        </p:nvSpPr>
        <p:spPr bwMode="white">
          <a:xfrm>
            <a:off x="681904" y="1229407"/>
            <a:ext cx="4038095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6D835-A7B1-2E3B-15F8-1BBAA1DBE0C2}"/>
              </a:ext>
            </a:extLst>
          </p:cNvPr>
          <p:cNvSpPr/>
          <p:nvPr/>
        </p:nvSpPr>
        <p:spPr bwMode="white">
          <a:xfrm>
            <a:off x="681904" y="2230434"/>
            <a:ext cx="3771428" cy="4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F3150-3A1C-3AC0-61E2-FFE5F9B549FC}"/>
              </a:ext>
            </a:extLst>
          </p:cNvPr>
          <p:cNvSpPr/>
          <p:nvPr/>
        </p:nvSpPr>
        <p:spPr bwMode="white">
          <a:xfrm>
            <a:off x="681904" y="3256690"/>
            <a:ext cx="3771428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8F00DE-85C6-3FA6-C5EA-1DEEE60B1036}"/>
              </a:ext>
            </a:extLst>
          </p:cNvPr>
          <p:cNvSpPr/>
          <p:nvPr/>
        </p:nvSpPr>
        <p:spPr bwMode="white">
          <a:xfrm>
            <a:off x="681904" y="4149080"/>
            <a:ext cx="9662568" cy="164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5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5CA10-C077-758D-2AA9-7DBBA3198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185C1-4BB3-5F7E-3BD3-95A43AF9D70E}"/>
              </a:ext>
            </a:extLst>
          </p:cNvPr>
          <p:cNvSpPr/>
          <p:nvPr/>
        </p:nvSpPr>
        <p:spPr bwMode="white">
          <a:xfrm>
            <a:off x="5510476" y="5928328"/>
            <a:ext cx="342857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4E91B-18FC-5942-DC4B-C153E61A2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213C7-51C7-6DA6-CEBA-26B78439A61F}"/>
              </a:ext>
            </a:extLst>
          </p:cNvPr>
          <p:cNvSpPr/>
          <p:nvPr/>
        </p:nvSpPr>
        <p:spPr bwMode="white">
          <a:xfrm>
            <a:off x="2462857" y="2706620"/>
            <a:ext cx="542857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9627A-4330-5514-1D70-ED025A386CDA}"/>
              </a:ext>
            </a:extLst>
          </p:cNvPr>
          <p:cNvSpPr/>
          <p:nvPr/>
        </p:nvSpPr>
        <p:spPr bwMode="white">
          <a:xfrm>
            <a:off x="3653333" y="5937589"/>
            <a:ext cx="952380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61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9C461-BC12-AF6E-B7A0-75C5BB491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8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C38C0-D4B3-65EE-C65A-F21190F7A587}"/>
              </a:ext>
            </a:extLst>
          </p:cNvPr>
          <p:cNvSpPr/>
          <p:nvPr/>
        </p:nvSpPr>
        <p:spPr bwMode="white">
          <a:xfrm>
            <a:off x="4857033" y="3231629"/>
            <a:ext cx="549962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969F9-732E-E243-1F06-C5C0C712BD8C}"/>
              </a:ext>
            </a:extLst>
          </p:cNvPr>
          <p:cNvSpPr/>
          <p:nvPr/>
        </p:nvSpPr>
        <p:spPr bwMode="white">
          <a:xfrm>
            <a:off x="3116852" y="6066436"/>
            <a:ext cx="558171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7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2C56B2-F61A-0008-9F8A-669B1B5AA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3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EAD047F-54D7-F5A6-023B-D49431305839}"/>
              </a:ext>
            </a:extLst>
          </p:cNvPr>
          <p:cNvSpPr/>
          <p:nvPr/>
        </p:nvSpPr>
        <p:spPr bwMode="white">
          <a:xfrm>
            <a:off x="1847528" y="3356992"/>
            <a:ext cx="2592288" cy="337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8054F-3776-9B06-FEF0-BEADCF54BAC5}"/>
              </a:ext>
            </a:extLst>
          </p:cNvPr>
          <p:cNvSpPr/>
          <p:nvPr/>
        </p:nvSpPr>
        <p:spPr bwMode="white">
          <a:xfrm>
            <a:off x="3326645" y="2497441"/>
            <a:ext cx="1324142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4FE9E-B099-B46B-9FDD-FE1C740D201A}"/>
              </a:ext>
            </a:extLst>
          </p:cNvPr>
          <p:cNvSpPr/>
          <p:nvPr/>
        </p:nvSpPr>
        <p:spPr bwMode="white">
          <a:xfrm>
            <a:off x="7931995" y="2497441"/>
            <a:ext cx="1598964" cy="3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D047F-54D7-F5A6-023B-D49431305839}"/>
              </a:ext>
            </a:extLst>
          </p:cNvPr>
          <p:cNvSpPr/>
          <p:nvPr/>
        </p:nvSpPr>
        <p:spPr bwMode="white">
          <a:xfrm>
            <a:off x="6384032" y="3200961"/>
            <a:ext cx="3312368" cy="337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7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6B54BF1-C5E8-7F2A-2BFF-7DEDDF4C8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097DA7-AB22-D9DF-F640-EEA24214D922}"/>
              </a:ext>
            </a:extLst>
          </p:cNvPr>
          <p:cNvSpPr/>
          <p:nvPr/>
        </p:nvSpPr>
        <p:spPr bwMode="white">
          <a:xfrm>
            <a:off x="2634285" y="1420108"/>
            <a:ext cx="1819047" cy="4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60C093E-7BA8-C104-C096-658219596678}"/>
              </a:ext>
            </a:extLst>
          </p:cNvPr>
          <p:cNvSpPr/>
          <p:nvPr/>
        </p:nvSpPr>
        <p:spPr bwMode="white">
          <a:xfrm>
            <a:off x="8215238" y="1420108"/>
            <a:ext cx="1828571" cy="4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AD047F-54D7-F5A6-023B-D49431305839}"/>
              </a:ext>
            </a:extLst>
          </p:cNvPr>
          <p:cNvSpPr/>
          <p:nvPr/>
        </p:nvSpPr>
        <p:spPr bwMode="white">
          <a:xfrm>
            <a:off x="951520" y="2338722"/>
            <a:ext cx="3272272" cy="397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D047F-54D7-F5A6-023B-D49431305839}"/>
              </a:ext>
            </a:extLst>
          </p:cNvPr>
          <p:cNvSpPr/>
          <p:nvPr/>
        </p:nvSpPr>
        <p:spPr bwMode="white">
          <a:xfrm>
            <a:off x="6771537" y="2371754"/>
            <a:ext cx="3272272" cy="397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CD8B7-6FDB-DA8B-59BC-F588F610E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56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2FFD8E-5FC4-9E72-0B41-60F45331B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097DA7-AB22-D9DF-F640-EEA24214D922}"/>
              </a:ext>
            </a:extLst>
          </p:cNvPr>
          <p:cNvSpPr/>
          <p:nvPr/>
        </p:nvSpPr>
        <p:spPr bwMode="white">
          <a:xfrm>
            <a:off x="551384" y="972000"/>
            <a:ext cx="367240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97DA7-AB22-D9DF-F640-EEA24214D922}"/>
              </a:ext>
            </a:extLst>
          </p:cNvPr>
          <p:cNvSpPr/>
          <p:nvPr/>
        </p:nvSpPr>
        <p:spPr bwMode="white">
          <a:xfrm>
            <a:off x="720000" y="2132856"/>
            <a:ext cx="367240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97DA7-AB22-D9DF-F640-EEA24214D922}"/>
              </a:ext>
            </a:extLst>
          </p:cNvPr>
          <p:cNvSpPr/>
          <p:nvPr/>
        </p:nvSpPr>
        <p:spPr bwMode="white">
          <a:xfrm>
            <a:off x="708699" y="3059571"/>
            <a:ext cx="367240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097DA7-AB22-D9DF-F640-EEA24214D922}"/>
              </a:ext>
            </a:extLst>
          </p:cNvPr>
          <p:cNvSpPr/>
          <p:nvPr/>
        </p:nvSpPr>
        <p:spPr bwMode="white">
          <a:xfrm>
            <a:off x="551384" y="4220427"/>
            <a:ext cx="6480720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6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6B9FE7-BA14-E118-03B6-6F7ED5F6F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A9176BF-775B-325D-925C-70DC4FFB5D0A}"/>
              </a:ext>
            </a:extLst>
          </p:cNvPr>
          <p:cNvSpPr/>
          <p:nvPr/>
        </p:nvSpPr>
        <p:spPr bwMode="white">
          <a:xfrm>
            <a:off x="1847528" y="2996952"/>
            <a:ext cx="18722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176BF-775B-325D-925C-70DC4FFB5D0A}"/>
              </a:ext>
            </a:extLst>
          </p:cNvPr>
          <p:cNvSpPr/>
          <p:nvPr/>
        </p:nvSpPr>
        <p:spPr bwMode="white">
          <a:xfrm>
            <a:off x="1559496" y="3852000"/>
            <a:ext cx="18722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176BF-775B-325D-925C-70DC4FFB5D0A}"/>
              </a:ext>
            </a:extLst>
          </p:cNvPr>
          <p:cNvSpPr/>
          <p:nvPr/>
        </p:nvSpPr>
        <p:spPr bwMode="white">
          <a:xfrm>
            <a:off x="1540656" y="4581128"/>
            <a:ext cx="2323095" cy="62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176BF-775B-325D-925C-70DC4FFB5D0A}"/>
              </a:ext>
            </a:extLst>
          </p:cNvPr>
          <p:cNvSpPr/>
          <p:nvPr/>
        </p:nvSpPr>
        <p:spPr bwMode="white">
          <a:xfrm>
            <a:off x="1417316" y="5344016"/>
            <a:ext cx="4894708" cy="62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176BF-775B-325D-925C-70DC4FFB5D0A}"/>
              </a:ext>
            </a:extLst>
          </p:cNvPr>
          <p:cNvSpPr/>
          <p:nvPr/>
        </p:nvSpPr>
        <p:spPr bwMode="white">
          <a:xfrm>
            <a:off x="1510509" y="6175802"/>
            <a:ext cx="2323095" cy="62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