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7" r:id="rId7"/>
    <p:sldId id="338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138487"/>
            <a:ext cx="70294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0C1D6-FB1B-A073-586E-1003C5CE7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410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04E93-E7F1-2CC7-2A61-BEF765880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D1F71D-DA84-C5E7-B92D-B564EA7C71B5}"/>
              </a:ext>
            </a:extLst>
          </p:cNvPr>
          <p:cNvSpPr/>
          <p:nvPr/>
        </p:nvSpPr>
        <p:spPr bwMode="white">
          <a:xfrm>
            <a:off x="681904" y="1196752"/>
            <a:ext cx="512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A8C0DD-B305-F1E5-AEB0-F69757C141E1}"/>
              </a:ext>
            </a:extLst>
          </p:cNvPr>
          <p:cNvSpPr/>
          <p:nvPr/>
        </p:nvSpPr>
        <p:spPr bwMode="white">
          <a:xfrm>
            <a:off x="681904" y="2276872"/>
            <a:ext cx="527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6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F6CF4-594A-224D-6B89-D344B0326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85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95415-1AC2-1A2E-6683-73118A6B3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6429375" cy="28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34B165-5A26-1520-A996-424E46989D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88" y="3858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BAB371-FA7C-14B4-071D-DA3E0060C019}"/>
              </a:ext>
            </a:extLst>
          </p:cNvPr>
          <p:cNvSpPr/>
          <p:nvPr/>
        </p:nvSpPr>
        <p:spPr bwMode="white">
          <a:xfrm>
            <a:off x="623392" y="3868732"/>
            <a:ext cx="5688632" cy="78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AB371-FA7C-14B4-071D-DA3E0060C019}"/>
              </a:ext>
            </a:extLst>
          </p:cNvPr>
          <p:cNvSpPr/>
          <p:nvPr/>
        </p:nvSpPr>
        <p:spPr bwMode="white">
          <a:xfrm>
            <a:off x="893278" y="4869882"/>
            <a:ext cx="8011033" cy="78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BAB371-FA7C-14B4-071D-DA3E0060C019}"/>
              </a:ext>
            </a:extLst>
          </p:cNvPr>
          <p:cNvSpPr/>
          <p:nvPr/>
        </p:nvSpPr>
        <p:spPr bwMode="white">
          <a:xfrm>
            <a:off x="924277" y="5881764"/>
            <a:ext cx="9204171" cy="78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067F7-1132-74F2-14BC-412EFC99C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DEA253-DFB0-A2B0-01BB-31389C562AC3}"/>
              </a:ext>
            </a:extLst>
          </p:cNvPr>
          <p:cNvSpPr/>
          <p:nvPr/>
        </p:nvSpPr>
        <p:spPr bwMode="white">
          <a:xfrm>
            <a:off x="5243809" y="4707475"/>
            <a:ext cx="647619" cy="4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2BBF89-9398-44CA-92CA-111F04AA84B1}"/>
              </a:ext>
            </a:extLst>
          </p:cNvPr>
          <p:cNvSpPr/>
          <p:nvPr/>
        </p:nvSpPr>
        <p:spPr bwMode="white">
          <a:xfrm>
            <a:off x="6167619" y="5841458"/>
            <a:ext cx="342857" cy="4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A352C-925F-A5A6-A20E-FA1ECA51A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4137D-D902-0E37-CE03-BBD3CC01808E}"/>
              </a:ext>
            </a:extLst>
          </p:cNvPr>
          <p:cNvSpPr/>
          <p:nvPr/>
        </p:nvSpPr>
        <p:spPr bwMode="white">
          <a:xfrm>
            <a:off x="5558095" y="1477689"/>
            <a:ext cx="961904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E2C9D-F8CF-4A24-F66B-42C9830ED057}"/>
              </a:ext>
            </a:extLst>
          </p:cNvPr>
          <p:cNvSpPr/>
          <p:nvPr/>
        </p:nvSpPr>
        <p:spPr bwMode="white">
          <a:xfrm>
            <a:off x="4577142" y="2632189"/>
            <a:ext cx="647619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E7F6DE-54A4-C428-4543-E2F6AFC33060}"/>
              </a:ext>
            </a:extLst>
          </p:cNvPr>
          <p:cNvSpPr/>
          <p:nvPr/>
        </p:nvSpPr>
        <p:spPr bwMode="white">
          <a:xfrm>
            <a:off x="2443809" y="3719900"/>
            <a:ext cx="590476" cy="53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53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49C4F-3E7B-8D47-BE94-AA1C56EBB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87DF1-C34A-19C3-D70D-158A53D0850C}"/>
              </a:ext>
            </a:extLst>
          </p:cNvPr>
          <p:cNvSpPr/>
          <p:nvPr/>
        </p:nvSpPr>
        <p:spPr bwMode="white">
          <a:xfrm>
            <a:off x="4932934" y="2278140"/>
            <a:ext cx="1369203" cy="38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30180-96FF-CF33-6B5F-58473F1F9187}"/>
              </a:ext>
            </a:extLst>
          </p:cNvPr>
          <p:cNvSpPr/>
          <p:nvPr/>
        </p:nvSpPr>
        <p:spPr bwMode="white">
          <a:xfrm>
            <a:off x="4041736" y="4077072"/>
            <a:ext cx="371044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CF9AA2-F0A2-414B-C580-70064127999C}"/>
              </a:ext>
            </a:extLst>
          </p:cNvPr>
          <p:cNvSpPr/>
          <p:nvPr/>
        </p:nvSpPr>
        <p:spPr bwMode="white">
          <a:xfrm>
            <a:off x="6763940" y="6172225"/>
            <a:ext cx="510413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0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F662C-4E92-A5A6-0053-186D2C461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29FBC-D701-D328-D43E-C4257211ED2C}"/>
              </a:ext>
            </a:extLst>
          </p:cNvPr>
          <p:cNvSpPr/>
          <p:nvPr/>
        </p:nvSpPr>
        <p:spPr bwMode="white">
          <a:xfrm>
            <a:off x="2586666" y="4653136"/>
            <a:ext cx="1421102" cy="68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7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19208CF-AD91-CD7F-F127-98C17C1E8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93A5B3-825B-8F99-70C3-948B7D8414DC}"/>
              </a:ext>
            </a:extLst>
          </p:cNvPr>
          <p:cNvSpPr/>
          <p:nvPr/>
        </p:nvSpPr>
        <p:spPr bwMode="white">
          <a:xfrm>
            <a:off x="1703512" y="3789040"/>
            <a:ext cx="3456384" cy="232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2998B-35AB-27DD-99D3-E157A0A706D3}"/>
              </a:ext>
            </a:extLst>
          </p:cNvPr>
          <p:cNvSpPr/>
          <p:nvPr/>
        </p:nvSpPr>
        <p:spPr bwMode="white">
          <a:xfrm>
            <a:off x="3700952" y="2780928"/>
            <a:ext cx="1674968" cy="57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3A5B3-825B-8F99-70C3-948B7D8414DC}"/>
              </a:ext>
            </a:extLst>
          </p:cNvPr>
          <p:cNvSpPr/>
          <p:nvPr/>
        </p:nvSpPr>
        <p:spPr bwMode="white">
          <a:xfrm>
            <a:off x="6143408" y="4005064"/>
            <a:ext cx="3456384" cy="232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42998B-35AB-27DD-99D3-E157A0A706D3}"/>
              </a:ext>
            </a:extLst>
          </p:cNvPr>
          <p:cNvSpPr/>
          <p:nvPr/>
        </p:nvSpPr>
        <p:spPr bwMode="white">
          <a:xfrm>
            <a:off x="8976320" y="2834261"/>
            <a:ext cx="1872208" cy="57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1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C17E3F5-A0EC-2893-5A56-83567C5B0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5E3F2A1-C9D9-5EF9-6E0F-5F1ADB5ABAFC}"/>
              </a:ext>
            </a:extLst>
          </p:cNvPr>
          <p:cNvSpPr/>
          <p:nvPr/>
        </p:nvSpPr>
        <p:spPr bwMode="white">
          <a:xfrm>
            <a:off x="3281904" y="1315041"/>
            <a:ext cx="1514285" cy="4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EA1E8-7887-18AD-0790-A57C53898BA5}"/>
              </a:ext>
            </a:extLst>
          </p:cNvPr>
          <p:cNvSpPr/>
          <p:nvPr/>
        </p:nvSpPr>
        <p:spPr bwMode="white">
          <a:xfrm>
            <a:off x="7320000" y="1315041"/>
            <a:ext cx="1819047" cy="4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3A5B3-825B-8F99-70C3-948B7D8414DC}"/>
              </a:ext>
            </a:extLst>
          </p:cNvPr>
          <p:cNvSpPr/>
          <p:nvPr/>
        </p:nvSpPr>
        <p:spPr bwMode="white">
          <a:xfrm>
            <a:off x="753671" y="2243590"/>
            <a:ext cx="3456384" cy="232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3A5B3-825B-8F99-70C3-948B7D8414DC}"/>
              </a:ext>
            </a:extLst>
          </p:cNvPr>
          <p:cNvSpPr/>
          <p:nvPr/>
        </p:nvSpPr>
        <p:spPr bwMode="white">
          <a:xfrm>
            <a:off x="5015880" y="2243590"/>
            <a:ext cx="4392488" cy="232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9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3DC7E-E55F-00BE-4E9D-AAD7E16EF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000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2993D-1843-E73B-DF59-FD1D4E3F4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4926C-AC89-0944-F010-681378B739CE}"/>
              </a:ext>
            </a:extLst>
          </p:cNvPr>
          <p:cNvSpPr/>
          <p:nvPr/>
        </p:nvSpPr>
        <p:spPr bwMode="white">
          <a:xfrm>
            <a:off x="681904" y="2364615"/>
            <a:ext cx="5104761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178A9-36B2-2836-6256-12D311E93344}"/>
              </a:ext>
            </a:extLst>
          </p:cNvPr>
          <p:cNvSpPr/>
          <p:nvPr/>
        </p:nvSpPr>
        <p:spPr bwMode="white">
          <a:xfrm>
            <a:off x="681904" y="3212976"/>
            <a:ext cx="8078392" cy="64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5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