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5" r:id="rId8"/>
    <p:sldId id="329" r:id="rId9"/>
    <p:sldId id="336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8" d="100"/>
          <a:sy n="68" d="100"/>
        </p:scale>
        <p:origin x="96" y="9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37" y="3138487"/>
            <a:ext cx="32861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B3210-630B-A667-CE09-D2F92CF2B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150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293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F079A-3D4A-9C52-3AAB-C214097FF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2069F-99DD-20C0-1A7B-4552214E49A1}"/>
              </a:ext>
            </a:extLst>
          </p:cNvPr>
          <p:cNvSpPr/>
          <p:nvPr/>
        </p:nvSpPr>
        <p:spPr bwMode="white">
          <a:xfrm>
            <a:off x="681904" y="1429309"/>
            <a:ext cx="3504761" cy="4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CB737E-9D71-69B0-7270-5CAFD58D47EC}"/>
              </a:ext>
            </a:extLst>
          </p:cNvPr>
          <p:cNvSpPr/>
          <p:nvPr/>
        </p:nvSpPr>
        <p:spPr bwMode="white">
          <a:xfrm>
            <a:off x="681904" y="2343926"/>
            <a:ext cx="5774136" cy="72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8C7D14-CA7D-2685-35A7-9E7009764507}"/>
              </a:ext>
            </a:extLst>
          </p:cNvPr>
          <p:cNvSpPr/>
          <p:nvPr/>
        </p:nvSpPr>
        <p:spPr bwMode="white">
          <a:xfrm>
            <a:off x="681904" y="3515781"/>
            <a:ext cx="4847619" cy="5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CE608-9594-6D12-7C2A-DB9178D8F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E55193-852C-010D-79DD-1EAFA53F41C2}"/>
              </a:ext>
            </a:extLst>
          </p:cNvPr>
          <p:cNvSpPr/>
          <p:nvPr/>
        </p:nvSpPr>
        <p:spPr bwMode="white">
          <a:xfrm>
            <a:off x="3233057" y="5877272"/>
            <a:ext cx="135077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9E17FD-802F-5DE6-8B13-A55EABC24581}"/>
              </a:ext>
            </a:extLst>
          </p:cNvPr>
          <p:cNvSpPr/>
          <p:nvPr/>
        </p:nvSpPr>
        <p:spPr bwMode="white">
          <a:xfrm>
            <a:off x="8398270" y="5877272"/>
            <a:ext cx="122612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C9F7B-982F-8871-4B3F-A4E64DA1D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AEBBE-CA63-1C79-D195-6DE2C24A0086}"/>
              </a:ext>
            </a:extLst>
          </p:cNvPr>
          <p:cNvSpPr/>
          <p:nvPr/>
        </p:nvSpPr>
        <p:spPr bwMode="white">
          <a:xfrm>
            <a:off x="1281904" y="2852936"/>
            <a:ext cx="22218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08D0EE-2AE9-DE99-E0CB-B3604F034857}"/>
              </a:ext>
            </a:extLst>
          </p:cNvPr>
          <p:cNvSpPr/>
          <p:nvPr/>
        </p:nvSpPr>
        <p:spPr bwMode="white">
          <a:xfrm>
            <a:off x="7510476" y="2852936"/>
            <a:ext cx="14658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C6676-4399-26C6-90CC-0E607BBBC0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0AF5EA-FEA9-5BC6-04F7-A08B004917A5}"/>
              </a:ext>
            </a:extLst>
          </p:cNvPr>
          <p:cNvSpPr/>
          <p:nvPr/>
        </p:nvSpPr>
        <p:spPr bwMode="white">
          <a:xfrm>
            <a:off x="6120000" y="2764049"/>
            <a:ext cx="952380" cy="4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3805A1-C65E-CAE0-8417-4FDB48E609C4}"/>
              </a:ext>
            </a:extLst>
          </p:cNvPr>
          <p:cNvSpPr/>
          <p:nvPr/>
        </p:nvSpPr>
        <p:spPr bwMode="white">
          <a:xfrm>
            <a:off x="8758095" y="2764049"/>
            <a:ext cx="952380" cy="4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792AEC-0054-E6B8-38B5-EAFFC9759EEA}"/>
              </a:ext>
            </a:extLst>
          </p:cNvPr>
          <p:cNvSpPr/>
          <p:nvPr/>
        </p:nvSpPr>
        <p:spPr bwMode="white">
          <a:xfrm>
            <a:off x="6120000" y="3717032"/>
            <a:ext cx="952380" cy="5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479451-C678-E6B8-E832-761D4ABDE215}"/>
              </a:ext>
            </a:extLst>
          </p:cNvPr>
          <p:cNvSpPr/>
          <p:nvPr/>
        </p:nvSpPr>
        <p:spPr bwMode="white">
          <a:xfrm>
            <a:off x="8758095" y="3879314"/>
            <a:ext cx="942857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46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124AF-A929-287C-59CB-1BBCAA61E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550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77A4C-75AD-E38B-794F-2F64F13E9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49E75D-92C8-DF18-DAC6-3DE02581716B}"/>
              </a:ext>
            </a:extLst>
          </p:cNvPr>
          <p:cNvSpPr/>
          <p:nvPr/>
        </p:nvSpPr>
        <p:spPr bwMode="white">
          <a:xfrm>
            <a:off x="1472380" y="3140968"/>
            <a:ext cx="4704762" cy="6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C2A695-7826-08F2-A807-9C1F4875B7AC}"/>
              </a:ext>
            </a:extLst>
          </p:cNvPr>
          <p:cNvSpPr/>
          <p:nvPr/>
        </p:nvSpPr>
        <p:spPr bwMode="white">
          <a:xfrm>
            <a:off x="1500952" y="4221088"/>
            <a:ext cx="5675168" cy="63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58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F7FDD0A-3C9C-0F96-183F-E4682BED1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7997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549E75D-92C8-DF18-DAC6-3DE02581716B}"/>
              </a:ext>
            </a:extLst>
          </p:cNvPr>
          <p:cNvSpPr/>
          <p:nvPr/>
        </p:nvSpPr>
        <p:spPr bwMode="white">
          <a:xfrm>
            <a:off x="1199456" y="3089331"/>
            <a:ext cx="4608512" cy="5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49E75D-92C8-DF18-DAC6-3DE02581716B}"/>
              </a:ext>
            </a:extLst>
          </p:cNvPr>
          <p:cNvSpPr/>
          <p:nvPr/>
        </p:nvSpPr>
        <p:spPr bwMode="white">
          <a:xfrm>
            <a:off x="1166055" y="3789040"/>
            <a:ext cx="4608512" cy="5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49E75D-92C8-DF18-DAC6-3DE02581716B}"/>
              </a:ext>
            </a:extLst>
          </p:cNvPr>
          <p:cNvSpPr/>
          <p:nvPr/>
        </p:nvSpPr>
        <p:spPr bwMode="white">
          <a:xfrm>
            <a:off x="1199456" y="4523354"/>
            <a:ext cx="4608512" cy="5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49E75D-92C8-DF18-DAC6-3DE02581716B}"/>
              </a:ext>
            </a:extLst>
          </p:cNvPr>
          <p:cNvSpPr/>
          <p:nvPr/>
        </p:nvSpPr>
        <p:spPr bwMode="white">
          <a:xfrm>
            <a:off x="983432" y="5245793"/>
            <a:ext cx="6840760" cy="5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49E75D-92C8-DF18-DAC6-3DE02581716B}"/>
              </a:ext>
            </a:extLst>
          </p:cNvPr>
          <p:cNvSpPr/>
          <p:nvPr/>
        </p:nvSpPr>
        <p:spPr bwMode="white">
          <a:xfrm>
            <a:off x="1166055" y="6041499"/>
            <a:ext cx="6840760" cy="55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DAE32-EEC6-95A7-FB9A-B9C22739F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9001125" cy="4793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B23437B-04F4-80B0-A59E-D102BA4585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01"/>
          <a:stretch/>
        </p:blipFill>
        <p:spPr>
          <a:xfrm>
            <a:off x="2600485" y="5057775"/>
            <a:ext cx="7128792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7C0C86-6726-6964-BE51-6ADEC54493CA}"/>
              </a:ext>
            </a:extLst>
          </p:cNvPr>
          <p:cNvSpPr/>
          <p:nvPr/>
        </p:nvSpPr>
        <p:spPr bwMode="white">
          <a:xfrm>
            <a:off x="2495600" y="5301209"/>
            <a:ext cx="5104761" cy="64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7C0C86-6726-6964-BE51-6ADEC54493CA}"/>
              </a:ext>
            </a:extLst>
          </p:cNvPr>
          <p:cNvSpPr/>
          <p:nvPr/>
        </p:nvSpPr>
        <p:spPr bwMode="white">
          <a:xfrm>
            <a:off x="2570397" y="6155849"/>
            <a:ext cx="7126128" cy="64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2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2E9AACC-D0B1-4D4A-2C49-11C1349FF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27C0C86-6726-6964-BE51-6ADEC54493CA}"/>
              </a:ext>
            </a:extLst>
          </p:cNvPr>
          <p:cNvSpPr/>
          <p:nvPr/>
        </p:nvSpPr>
        <p:spPr bwMode="white">
          <a:xfrm>
            <a:off x="1559496" y="3645024"/>
            <a:ext cx="9865096" cy="64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C0C86-6726-6964-BE51-6ADEC54493CA}"/>
              </a:ext>
            </a:extLst>
          </p:cNvPr>
          <p:cNvSpPr/>
          <p:nvPr/>
        </p:nvSpPr>
        <p:spPr bwMode="white">
          <a:xfrm>
            <a:off x="1559496" y="4747649"/>
            <a:ext cx="9865096" cy="64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C0C86-6726-6964-BE51-6ADEC54493CA}"/>
              </a:ext>
            </a:extLst>
          </p:cNvPr>
          <p:cNvSpPr/>
          <p:nvPr/>
        </p:nvSpPr>
        <p:spPr bwMode="white">
          <a:xfrm>
            <a:off x="1487488" y="5886091"/>
            <a:ext cx="9865096" cy="64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5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