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3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7" y="3162300"/>
            <a:ext cx="29051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F12AC-B949-96E6-F6AA-C4B6444A7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7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4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B9EFEB7-FB1E-C7BD-6755-0056B2942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98CD249-894A-A8D9-4E24-8F736E0B65E1}"/>
              </a:ext>
            </a:extLst>
          </p:cNvPr>
          <p:cNvSpPr/>
          <p:nvPr/>
        </p:nvSpPr>
        <p:spPr bwMode="white">
          <a:xfrm>
            <a:off x="686084" y="1340768"/>
            <a:ext cx="38977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CD249-894A-A8D9-4E24-8F736E0B65E1}"/>
              </a:ext>
            </a:extLst>
          </p:cNvPr>
          <p:cNvSpPr/>
          <p:nvPr/>
        </p:nvSpPr>
        <p:spPr bwMode="white">
          <a:xfrm>
            <a:off x="717154" y="2357608"/>
            <a:ext cx="473077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CD249-894A-A8D9-4E24-8F736E0B65E1}"/>
              </a:ext>
            </a:extLst>
          </p:cNvPr>
          <p:cNvSpPr/>
          <p:nvPr/>
        </p:nvSpPr>
        <p:spPr bwMode="white">
          <a:xfrm>
            <a:off x="744063" y="3203928"/>
            <a:ext cx="549595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8CD249-894A-A8D9-4E24-8F736E0B65E1}"/>
              </a:ext>
            </a:extLst>
          </p:cNvPr>
          <p:cNvSpPr/>
          <p:nvPr/>
        </p:nvSpPr>
        <p:spPr bwMode="white">
          <a:xfrm>
            <a:off x="633963" y="4235488"/>
            <a:ext cx="549595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8CD249-894A-A8D9-4E24-8F736E0B65E1}"/>
              </a:ext>
            </a:extLst>
          </p:cNvPr>
          <p:cNvSpPr/>
          <p:nvPr/>
        </p:nvSpPr>
        <p:spPr bwMode="white">
          <a:xfrm>
            <a:off x="744063" y="5159708"/>
            <a:ext cx="9096353" cy="157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23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EC63C-A024-EBE7-4A0F-0EDE38B087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3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955643-4A8F-1664-12C2-421C8680825A}"/>
              </a:ext>
            </a:extLst>
          </p:cNvPr>
          <p:cNvSpPr/>
          <p:nvPr/>
        </p:nvSpPr>
        <p:spPr bwMode="white">
          <a:xfrm>
            <a:off x="8010062" y="5119871"/>
            <a:ext cx="578842" cy="36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2424E-E609-32F4-41AE-6F2489120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FD936A-DB68-7FC5-AF34-1BDFF30FF673}"/>
              </a:ext>
            </a:extLst>
          </p:cNvPr>
          <p:cNvSpPr/>
          <p:nvPr/>
        </p:nvSpPr>
        <p:spPr bwMode="white">
          <a:xfrm>
            <a:off x="4891428" y="2506300"/>
            <a:ext cx="333333" cy="4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5CD4BC-C7E2-167E-1416-8555AC0BF504}"/>
              </a:ext>
            </a:extLst>
          </p:cNvPr>
          <p:cNvSpPr/>
          <p:nvPr/>
        </p:nvSpPr>
        <p:spPr bwMode="white">
          <a:xfrm>
            <a:off x="4100952" y="4745808"/>
            <a:ext cx="333333" cy="4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7E5375-A859-6001-589E-8495306F0920}"/>
              </a:ext>
            </a:extLst>
          </p:cNvPr>
          <p:cNvSpPr/>
          <p:nvPr/>
        </p:nvSpPr>
        <p:spPr bwMode="white">
          <a:xfrm>
            <a:off x="8729523" y="4745808"/>
            <a:ext cx="609523" cy="4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46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51D8C-4C64-9929-C8B9-1FB378078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18663-25A8-E727-EDBF-592AB5D9025F}"/>
              </a:ext>
            </a:extLst>
          </p:cNvPr>
          <p:cNvSpPr/>
          <p:nvPr/>
        </p:nvSpPr>
        <p:spPr bwMode="white">
          <a:xfrm>
            <a:off x="2415238" y="3681119"/>
            <a:ext cx="333333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1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87985-48D9-AA9B-805C-11436E6D5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EA9BA-E922-6A7D-EC60-F9851BEC8272}"/>
              </a:ext>
            </a:extLst>
          </p:cNvPr>
          <p:cNvSpPr/>
          <p:nvPr/>
        </p:nvSpPr>
        <p:spPr bwMode="white">
          <a:xfrm>
            <a:off x="5367619" y="1382207"/>
            <a:ext cx="952380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D20A8A-AA0F-BA21-FA29-AE4ED979DD05}"/>
              </a:ext>
            </a:extLst>
          </p:cNvPr>
          <p:cNvSpPr/>
          <p:nvPr/>
        </p:nvSpPr>
        <p:spPr bwMode="white">
          <a:xfrm>
            <a:off x="5662857" y="2507893"/>
            <a:ext cx="1171428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18DF5C-32FA-AA2A-5C3B-01FC6DD024D2}"/>
              </a:ext>
            </a:extLst>
          </p:cNvPr>
          <p:cNvSpPr/>
          <p:nvPr/>
        </p:nvSpPr>
        <p:spPr bwMode="white">
          <a:xfrm>
            <a:off x="2415238" y="3633579"/>
            <a:ext cx="333333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D64849-45B0-37E5-A129-456590020F6B}"/>
              </a:ext>
            </a:extLst>
          </p:cNvPr>
          <p:cNvSpPr/>
          <p:nvPr/>
        </p:nvSpPr>
        <p:spPr bwMode="white">
          <a:xfrm>
            <a:off x="2100952" y="4740185"/>
            <a:ext cx="961904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37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BD344-37FC-7C72-C19B-14000E224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3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FBCB4F-7A20-D3C5-DD48-6CB8C4142283}"/>
              </a:ext>
            </a:extLst>
          </p:cNvPr>
          <p:cNvSpPr/>
          <p:nvPr/>
        </p:nvSpPr>
        <p:spPr bwMode="white">
          <a:xfrm>
            <a:off x="1845481" y="4395821"/>
            <a:ext cx="1813633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4DAE01-B5C0-1348-DB36-0C55B1E4E2A6}"/>
              </a:ext>
            </a:extLst>
          </p:cNvPr>
          <p:cNvSpPr/>
          <p:nvPr/>
        </p:nvSpPr>
        <p:spPr bwMode="white">
          <a:xfrm>
            <a:off x="1511052" y="5103754"/>
            <a:ext cx="1607830" cy="24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4DAE01-B5C0-1348-DB36-0C55B1E4E2A6}"/>
              </a:ext>
            </a:extLst>
          </p:cNvPr>
          <p:cNvSpPr/>
          <p:nvPr/>
        </p:nvSpPr>
        <p:spPr bwMode="white">
          <a:xfrm>
            <a:off x="1527440" y="5753594"/>
            <a:ext cx="2408320" cy="41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84DAE01-B5C0-1348-DB36-0C55B1E4E2A6}"/>
              </a:ext>
            </a:extLst>
          </p:cNvPr>
          <p:cNvSpPr/>
          <p:nvPr/>
        </p:nvSpPr>
        <p:spPr bwMode="white">
          <a:xfrm>
            <a:off x="1490948" y="6255301"/>
            <a:ext cx="4821075" cy="41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1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ADA7D-70A1-60DF-6FE9-7BE43BD96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823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C063B-FEE1-B355-D68A-4F26D890D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92D98-23CB-E91E-843E-247B96F767C7}"/>
              </a:ext>
            </a:extLst>
          </p:cNvPr>
          <p:cNvSpPr/>
          <p:nvPr/>
        </p:nvSpPr>
        <p:spPr bwMode="white">
          <a:xfrm>
            <a:off x="911424" y="1303106"/>
            <a:ext cx="3888432" cy="6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B9B7A0-127F-28EC-05CE-F0F111EFACFD}"/>
              </a:ext>
            </a:extLst>
          </p:cNvPr>
          <p:cNvSpPr/>
          <p:nvPr/>
        </p:nvSpPr>
        <p:spPr bwMode="white">
          <a:xfrm>
            <a:off x="1234285" y="2401313"/>
            <a:ext cx="2438095" cy="3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8216F-6819-219D-83B8-F7231F1E616D}"/>
              </a:ext>
            </a:extLst>
          </p:cNvPr>
          <p:cNvSpPr/>
          <p:nvPr/>
        </p:nvSpPr>
        <p:spPr bwMode="white">
          <a:xfrm>
            <a:off x="681904" y="3411361"/>
            <a:ext cx="2190476" cy="3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E0DC7E-BD83-97DF-8A53-04727303EDFC}"/>
              </a:ext>
            </a:extLst>
          </p:cNvPr>
          <p:cNvSpPr/>
          <p:nvPr/>
        </p:nvSpPr>
        <p:spPr bwMode="white">
          <a:xfrm>
            <a:off x="681904" y="4195456"/>
            <a:ext cx="3325864" cy="67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8AF4DA-7D02-C2ED-1D06-885C559B37D7}"/>
              </a:ext>
            </a:extLst>
          </p:cNvPr>
          <p:cNvSpPr/>
          <p:nvPr/>
        </p:nvSpPr>
        <p:spPr bwMode="white">
          <a:xfrm>
            <a:off x="681904" y="5281634"/>
            <a:ext cx="8942488" cy="59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90C66-109F-B9B6-02CE-E646CC838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3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0B073-6BF1-590B-6FF6-CA5F485842BB}"/>
              </a:ext>
            </a:extLst>
          </p:cNvPr>
          <p:cNvSpPr/>
          <p:nvPr/>
        </p:nvSpPr>
        <p:spPr bwMode="white">
          <a:xfrm>
            <a:off x="1931761" y="3930415"/>
            <a:ext cx="1824769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901866-3FBB-39C1-CCE9-1FCF193DF9A9}"/>
              </a:ext>
            </a:extLst>
          </p:cNvPr>
          <p:cNvSpPr/>
          <p:nvPr/>
        </p:nvSpPr>
        <p:spPr bwMode="white">
          <a:xfrm>
            <a:off x="1575360" y="4686059"/>
            <a:ext cx="1782001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2163FC-4ED1-89B0-7863-B2219C24F064}"/>
              </a:ext>
            </a:extLst>
          </p:cNvPr>
          <p:cNvSpPr/>
          <p:nvPr/>
        </p:nvSpPr>
        <p:spPr bwMode="white">
          <a:xfrm>
            <a:off x="1596744" y="5405724"/>
            <a:ext cx="2843072" cy="39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C45AAC-DF2D-675F-65F2-46944C3CEC50}"/>
              </a:ext>
            </a:extLst>
          </p:cNvPr>
          <p:cNvSpPr/>
          <p:nvPr/>
        </p:nvSpPr>
        <p:spPr bwMode="white">
          <a:xfrm>
            <a:off x="1415480" y="6086848"/>
            <a:ext cx="6120680" cy="64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4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2023-11-18T09:24:26Z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