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6" r:id="rId8"/>
    <p:sldId id="330" r:id="rId9"/>
    <p:sldId id="337" r:id="rId10"/>
    <p:sldId id="328" r:id="rId11"/>
    <p:sldId id="338" r:id="rId12"/>
    <p:sldId id="326" r:id="rId13"/>
    <p:sldId id="339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2771775"/>
            <a:ext cx="46958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B9003-5110-3138-B046-C873CA30E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59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2655A8-4EC5-56B5-6750-EEA93E450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681904" y="1286376"/>
            <a:ext cx="5104761" cy="4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681903" y="2058027"/>
            <a:ext cx="5104761" cy="7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751071" y="3098124"/>
            <a:ext cx="9809425" cy="181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67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ABEA7-90D7-4C30-EFD0-45347A9DF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317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C3FE73-5BF7-F74E-1A90-7A5F70507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681905" y="1286376"/>
            <a:ext cx="5104760" cy="63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681903" y="2058027"/>
            <a:ext cx="6638233" cy="7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734297" y="3144054"/>
            <a:ext cx="6638233" cy="7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9AB95-C9EF-21DB-C176-CA6D7B9E06E9}"/>
              </a:ext>
            </a:extLst>
          </p:cNvPr>
          <p:cNvSpPr/>
          <p:nvPr/>
        </p:nvSpPr>
        <p:spPr bwMode="white">
          <a:xfrm>
            <a:off x="681903" y="4100607"/>
            <a:ext cx="8582449" cy="7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50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BF9B5-AA94-0FC8-CF80-0BA770C2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EBDC2-141B-B134-5FB4-569471A26D15}"/>
              </a:ext>
            </a:extLst>
          </p:cNvPr>
          <p:cNvSpPr/>
          <p:nvPr/>
        </p:nvSpPr>
        <p:spPr bwMode="white">
          <a:xfrm>
            <a:off x="7767619" y="5788199"/>
            <a:ext cx="342857" cy="4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5087B-08C8-C911-D2AA-2BE7E1E95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DD688-79D5-AF5F-C912-8865C1908024}"/>
              </a:ext>
            </a:extLst>
          </p:cNvPr>
          <p:cNvSpPr/>
          <p:nvPr/>
        </p:nvSpPr>
        <p:spPr bwMode="white">
          <a:xfrm>
            <a:off x="5748571" y="2736969"/>
            <a:ext cx="333333" cy="4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B3FC9-7EE0-537D-0427-EA8221F50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1BE99-9D9E-DB60-ACA8-26A2C02C425A}"/>
              </a:ext>
            </a:extLst>
          </p:cNvPr>
          <p:cNvSpPr/>
          <p:nvPr/>
        </p:nvSpPr>
        <p:spPr bwMode="white">
          <a:xfrm>
            <a:off x="7691428" y="3544903"/>
            <a:ext cx="647620" cy="4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E7A27-8448-76F2-9562-DB7FFFBC2E16}"/>
              </a:ext>
            </a:extLst>
          </p:cNvPr>
          <p:cNvSpPr/>
          <p:nvPr/>
        </p:nvSpPr>
        <p:spPr bwMode="white">
          <a:xfrm>
            <a:off x="8253333" y="4640770"/>
            <a:ext cx="933333" cy="4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9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F5737-F982-ED1C-DA92-D36B99394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7E892-A8DB-136A-5BF6-09F77FB606D1}"/>
              </a:ext>
            </a:extLst>
          </p:cNvPr>
          <p:cNvSpPr/>
          <p:nvPr/>
        </p:nvSpPr>
        <p:spPr bwMode="white">
          <a:xfrm>
            <a:off x="6158095" y="3539839"/>
            <a:ext cx="647619" cy="42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1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9DF1A-29BF-A2B1-616C-3C234BAD5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23E1B-9092-1331-8AAB-AD46257F85A3}"/>
              </a:ext>
            </a:extLst>
          </p:cNvPr>
          <p:cNvSpPr/>
          <p:nvPr/>
        </p:nvSpPr>
        <p:spPr bwMode="white">
          <a:xfrm>
            <a:off x="1596190" y="2886781"/>
            <a:ext cx="342857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370D4-CE4A-0C82-CD87-B2B711DA74A5}"/>
              </a:ext>
            </a:extLst>
          </p:cNvPr>
          <p:cNvSpPr/>
          <p:nvPr/>
        </p:nvSpPr>
        <p:spPr bwMode="white">
          <a:xfrm>
            <a:off x="2072380" y="4258565"/>
            <a:ext cx="333333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C7B19-637A-B5AA-4D59-320C34ECE5A5}"/>
              </a:ext>
            </a:extLst>
          </p:cNvPr>
          <p:cNvSpPr/>
          <p:nvPr/>
        </p:nvSpPr>
        <p:spPr bwMode="white">
          <a:xfrm>
            <a:off x="2072380" y="5620823"/>
            <a:ext cx="333333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9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42D6E4-D304-3D5C-1F08-268244B7E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3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1569322" y="3904637"/>
            <a:ext cx="2923772" cy="34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1415480" y="4581128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1569322" y="5332528"/>
            <a:ext cx="7839046" cy="139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9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A9A15-4CEA-E08A-B869-4CA9F4E72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505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02D408E-15A1-07D1-99CB-349BD3C3D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720000" y="1124744"/>
            <a:ext cx="4223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689460" y="2147920"/>
            <a:ext cx="4223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9AEA4-B660-8120-E181-269DBECC29CE}"/>
              </a:ext>
            </a:extLst>
          </p:cNvPr>
          <p:cNvSpPr/>
          <p:nvPr/>
        </p:nvSpPr>
        <p:spPr bwMode="white">
          <a:xfrm>
            <a:off x="754840" y="3087810"/>
            <a:ext cx="9589632" cy="197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03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