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66" y="9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420888"/>
            <a:ext cx="615315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645024"/>
            <a:ext cx="36766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E5AD8-8D71-B325-15D3-D9F4FAAF02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64C699-96DD-12DF-A601-A92D8D5E63AA}"/>
              </a:ext>
            </a:extLst>
          </p:cNvPr>
          <p:cNvSpPr/>
          <p:nvPr/>
        </p:nvSpPr>
        <p:spPr bwMode="white">
          <a:xfrm>
            <a:off x="3958095" y="2678093"/>
            <a:ext cx="638095" cy="58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37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994B5-08A0-9A84-CC8D-F1809C55A7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39"/>
          <a:stretch/>
        </p:blipFill>
        <p:spPr>
          <a:xfrm>
            <a:off x="695400" y="764704"/>
            <a:ext cx="3143752" cy="1300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FF22FD1-89E6-8BE6-082B-F46FC88769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07"/>
          <a:stretch/>
        </p:blipFill>
        <p:spPr>
          <a:xfrm>
            <a:off x="750766" y="1844913"/>
            <a:ext cx="6176772" cy="577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FF22FD1-89E6-8BE6-082B-F46FC88769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2"/>
          <a:stretch/>
        </p:blipFill>
        <p:spPr>
          <a:xfrm>
            <a:off x="2063551" y="2407264"/>
            <a:ext cx="6434138" cy="433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7" name="直接连接符 6"/>
          <p:cNvCxnSpPr/>
          <p:nvPr/>
        </p:nvCxnSpPr>
        <p:spPr>
          <a:xfrm>
            <a:off x="2351584" y="6745892"/>
            <a:ext cx="56886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19C78F-85B7-6536-8C1A-3827DC5C8D78}"/>
              </a:ext>
            </a:extLst>
          </p:cNvPr>
          <p:cNvSpPr/>
          <p:nvPr/>
        </p:nvSpPr>
        <p:spPr bwMode="white">
          <a:xfrm>
            <a:off x="3527233" y="6165305"/>
            <a:ext cx="1128607" cy="41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19C78F-85B7-6536-8C1A-3827DC5C8D78}"/>
              </a:ext>
            </a:extLst>
          </p:cNvPr>
          <p:cNvSpPr/>
          <p:nvPr/>
        </p:nvSpPr>
        <p:spPr bwMode="white">
          <a:xfrm>
            <a:off x="6032677" y="6127269"/>
            <a:ext cx="1647499" cy="41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A61BF2-FA1C-4FB8-CE9E-F5ADCD2CE6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1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1454F1-3DD1-6C93-AD1B-BC259D4FA0BA}"/>
              </a:ext>
            </a:extLst>
          </p:cNvPr>
          <p:cNvSpPr/>
          <p:nvPr/>
        </p:nvSpPr>
        <p:spPr bwMode="white">
          <a:xfrm>
            <a:off x="2982916" y="4941168"/>
            <a:ext cx="1168868" cy="44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025F68-3216-B1BA-F34C-F783E878CEC2}"/>
              </a:ext>
            </a:extLst>
          </p:cNvPr>
          <p:cNvSpPr/>
          <p:nvPr/>
        </p:nvSpPr>
        <p:spPr bwMode="white">
          <a:xfrm>
            <a:off x="5840950" y="5385793"/>
            <a:ext cx="1983241" cy="48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A6B0D2-941F-01D1-3B7E-140825A36ED3}"/>
              </a:ext>
            </a:extLst>
          </p:cNvPr>
          <p:cNvSpPr/>
          <p:nvPr/>
        </p:nvSpPr>
        <p:spPr bwMode="white">
          <a:xfrm>
            <a:off x="2402493" y="5871310"/>
            <a:ext cx="1381261" cy="44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27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25433A-D9BC-B31E-84E6-EAFBD9086F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6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B4F0A9-5B82-FA14-E950-C04BA43E7356}"/>
              </a:ext>
            </a:extLst>
          </p:cNvPr>
          <p:cNvSpPr/>
          <p:nvPr/>
        </p:nvSpPr>
        <p:spPr bwMode="white">
          <a:xfrm>
            <a:off x="5812836" y="2995024"/>
            <a:ext cx="318302" cy="41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A540AD-6F27-2B03-17D2-E8563726E8A4}"/>
              </a:ext>
            </a:extLst>
          </p:cNvPr>
          <p:cNvSpPr/>
          <p:nvPr/>
        </p:nvSpPr>
        <p:spPr bwMode="white">
          <a:xfrm>
            <a:off x="5606875" y="3678731"/>
            <a:ext cx="617880" cy="41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3557EB-53B7-DF76-CE30-9056BD2D89EC}"/>
              </a:ext>
            </a:extLst>
          </p:cNvPr>
          <p:cNvSpPr/>
          <p:nvPr/>
        </p:nvSpPr>
        <p:spPr bwMode="white">
          <a:xfrm>
            <a:off x="3182161" y="4877560"/>
            <a:ext cx="936183" cy="41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911B74-D92D-30A9-0BE1-D7CA732EFDAE}"/>
              </a:ext>
            </a:extLst>
          </p:cNvPr>
          <p:cNvSpPr/>
          <p:nvPr/>
        </p:nvSpPr>
        <p:spPr bwMode="white">
          <a:xfrm>
            <a:off x="3818766" y="6038926"/>
            <a:ext cx="898735" cy="41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58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00DF9D-371E-E43C-42C1-AA1C5436C9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728386-4824-AFE7-FA83-5B3FF7F3BFDD}"/>
              </a:ext>
            </a:extLst>
          </p:cNvPr>
          <p:cNvSpPr/>
          <p:nvPr/>
        </p:nvSpPr>
        <p:spPr bwMode="white">
          <a:xfrm>
            <a:off x="2872380" y="4774047"/>
            <a:ext cx="961904" cy="41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7C9D5D-F25B-C6FF-5FE6-97DB13046D45}"/>
              </a:ext>
            </a:extLst>
          </p:cNvPr>
          <p:cNvSpPr/>
          <p:nvPr/>
        </p:nvSpPr>
        <p:spPr bwMode="white">
          <a:xfrm>
            <a:off x="7215238" y="4774047"/>
            <a:ext cx="961904" cy="41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4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0A5F4-8DBE-3738-4E61-0E37228B5A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92B53A-8C68-3F3E-8614-3D5FC6E5990F}"/>
              </a:ext>
            </a:extLst>
          </p:cNvPr>
          <p:cNvSpPr/>
          <p:nvPr/>
        </p:nvSpPr>
        <p:spPr bwMode="white">
          <a:xfrm>
            <a:off x="4358095" y="1343531"/>
            <a:ext cx="342857" cy="40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DEEB39-73DE-A79B-631B-332689EFE637}"/>
              </a:ext>
            </a:extLst>
          </p:cNvPr>
          <p:cNvSpPr/>
          <p:nvPr/>
        </p:nvSpPr>
        <p:spPr bwMode="white">
          <a:xfrm>
            <a:off x="4158095" y="2029434"/>
            <a:ext cx="628571" cy="4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DC010E-62BF-09BA-0927-0AD44DDE5E19}"/>
              </a:ext>
            </a:extLst>
          </p:cNvPr>
          <p:cNvSpPr/>
          <p:nvPr/>
        </p:nvSpPr>
        <p:spPr bwMode="white">
          <a:xfrm>
            <a:off x="2100952" y="2996952"/>
            <a:ext cx="1114728" cy="60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89290E-CDA1-EAFF-C75A-DEFC53270586}"/>
              </a:ext>
            </a:extLst>
          </p:cNvPr>
          <p:cNvSpPr/>
          <p:nvPr/>
        </p:nvSpPr>
        <p:spPr bwMode="white">
          <a:xfrm>
            <a:off x="2100952" y="4149081"/>
            <a:ext cx="1114728" cy="6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51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0B86B-DBF2-E89A-4C95-B029D1619F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28C72D-E9E1-3EFD-8D2E-EEBEA9651176}"/>
              </a:ext>
            </a:extLst>
          </p:cNvPr>
          <p:cNvSpPr/>
          <p:nvPr/>
        </p:nvSpPr>
        <p:spPr bwMode="white">
          <a:xfrm>
            <a:off x="2558095" y="2487800"/>
            <a:ext cx="285714" cy="4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C66742-F0E0-D369-7309-3FF13B8B37EB}"/>
              </a:ext>
            </a:extLst>
          </p:cNvPr>
          <p:cNvSpPr/>
          <p:nvPr/>
        </p:nvSpPr>
        <p:spPr bwMode="white">
          <a:xfrm>
            <a:off x="5329523" y="2478266"/>
            <a:ext cx="333333" cy="4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DD8D93-9B56-BDF8-FFC8-2A7A8C7EB56E}"/>
              </a:ext>
            </a:extLst>
          </p:cNvPr>
          <p:cNvSpPr/>
          <p:nvPr/>
        </p:nvSpPr>
        <p:spPr bwMode="white">
          <a:xfrm>
            <a:off x="5672380" y="3622266"/>
            <a:ext cx="333333" cy="4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3F3F1C-0A47-6FBB-DD1B-7C01746D3052}"/>
              </a:ext>
            </a:extLst>
          </p:cNvPr>
          <p:cNvSpPr/>
          <p:nvPr/>
        </p:nvSpPr>
        <p:spPr bwMode="white">
          <a:xfrm>
            <a:off x="8834285" y="3631800"/>
            <a:ext cx="323809" cy="4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A0EA13-A59D-8AB5-087D-6A2FB866086C}"/>
              </a:ext>
            </a:extLst>
          </p:cNvPr>
          <p:cNvSpPr/>
          <p:nvPr/>
        </p:nvSpPr>
        <p:spPr bwMode="white">
          <a:xfrm>
            <a:off x="6300952" y="4766266"/>
            <a:ext cx="333333" cy="4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75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6C0DDB-3A16-F6F1-3A7B-684B9ACC06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7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A514E8-2A54-056D-A17A-97C30860B84B}"/>
              </a:ext>
            </a:extLst>
          </p:cNvPr>
          <p:cNvSpPr/>
          <p:nvPr/>
        </p:nvSpPr>
        <p:spPr bwMode="white">
          <a:xfrm>
            <a:off x="1720985" y="4143945"/>
            <a:ext cx="583251" cy="30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6708FF-4C43-960E-44DC-7D6DA1E9C0AC}"/>
              </a:ext>
            </a:extLst>
          </p:cNvPr>
          <p:cNvSpPr/>
          <p:nvPr/>
        </p:nvSpPr>
        <p:spPr bwMode="white">
          <a:xfrm>
            <a:off x="3935763" y="4143945"/>
            <a:ext cx="583251" cy="30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E9EA2E-7041-A33A-D1EE-029FCBD2D3FF}"/>
              </a:ext>
            </a:extLst>
          </p:cNvPr>
          <p:cNvSpPr/>
          <p:nvPr/>
        </p:nvSpPr>
        <p:spPr bwMode="white">
          <a:xfrm>
            <a:off x="8081576" y="4143945"/>
            <a:ext cx="591133" cy="30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4A5794-18B4-8410-49CB-C03A30B4242B}"/>
              </a:ext>
            </a:extLst>
          </p:cNvPr>
          <p:cNvSpPr/>
          <p:nvPr/>
        </p:nvSpPr>
        <p:spPr bwMode="white">
          <a:xfrm>
            <a:off x="2469753" y="6006082"/>
            <a:ext cx="583251" cy="29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980512-B41A-C518-F663-58E67CD19541}"/>
              </a:ext>
            </a:extLst>
          </p:cNvPr>
          <p:cNvSpPr/>
          <p:nvPr/>
        </p:nvSpPr>
        <p:spPr bwMode="white">
          <a:xfrm>
            <a:off x="4920985" y="6006082"/>
            <a:ext cx="575369" cy="29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393524-3D52-C528-C9AC-527AD8BF472B}"/>
              </a:ext>
            </a:extLst>
          </p:cNvPr>
          <p:cNvSpPr/>
          <p:nvPr/>
        </p:nvSpPr>
        <p:spPr bwMode="white">
          <a:xfrm>
            <a:off x="6615566" y="6006082"/>
            <a:ext cx="583251" cy="29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95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40C19-409F-36DB-6D73-F9D36F22EC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6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1AD16F-CD2C-C664-B025-E3F0F1BEC150}"/>
              </a:ext>
            </a:extLst>
          </p:cNvPr>
          <p:cNvSpPr/>
          <p:nvPr/>
        </p:nvSpPr>
        <p:spPr bwMode="white">
          <a:xfrm>
            <a:off x="3983157" y="3506099"/>
            <a:ext cx="270676" cy="33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BD3329-6AD9-C24E-A4D5-86EEBA976572}"/>
              </a:ext>
            </a:extLst>
          </p:cNvPr>
          <p:cNvSpPr/>
          <p:nvPr/>
        </p:nvSpPr>
        <p:spPr bwMode="white">
          <a:xfrm>
            <a:off x="6855338" y="3776804"/>
            <a:ext cx="759398" cy="33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F326FB-8E09-3663-8728-D5984FA8FAAF}"/>
              </a:ext>
            </a:extLst>
          </p:cNvPr>
          <p:cNvSpPr/>
          <p:nvPr/>
        </p:nvSpPr>
        <p:spPr bwMode="white">
          <a:xfrm>
            <a:off x="3983157" y="5355916"/>
            <a:ext cx="263157" cy="3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36F520-6857-8AD4-EE73-48AB4DA5D689}"/>
              </a:ext>
            </a:extLst>
          </p:cNvPr>
          <p:cNvSpPr/>
          <p:nvPr/>
        </p:nvSpPr>
        <p:spPr bwMode="white">
          <a:xfrm>
            <a:off x="6855338" y="5634140"/>
            <a:ext cx="759398" cy="33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2023-11-18T08:38:54Z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