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4" r:id="rId7"/>
    <p:sldId id="329" r:id="rId8"/>
    <p:sldId id="335" r:id="rId9"/>
    <p:sldId id="336" r:id="rId10"/>
    <p:sldId id="326" r:id="rId11"/>
    <p:sldId id="337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3138487"/>
            <a:ext cx="52673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0C165-4E86-1B03-3929-6DE8EB6C3E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1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364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77E4293-E76E-0DF7-C062-A82DCD353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C8BC599-B736-E21F-69B7-08D9D34D0F33}"/>
              </a:ext>
            </a:extLst>
          </p:cNvPr>
          <p:cNvSpPr/>
          <p:nvPr/>
        </p:nvSpPr>
        <p:spPr bwMode="white">
          <a:xfrm>
            <a:off x="335360" y="1196752"/>
            <a:ext cx="60486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8BC599-B736-E21F-69B7-08D9D34D0F33}"/>
              </a:ext>
            </a:extLst>
          </p:cNvPr>
          <p:cNvSpPr/>
          <p:nvPr/>
        </p:nvSpPr>
        <p:spPr bwMode="white">
          <a:xfrm>
            <a:off x="407368" y="2213592"/>
            <a:ext cx="60486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8BC599-B736-E21F-69B7-08D9D34D0F33}"/>
              </a:ext>
            </a:extLst>
          </p:cNvPr>
          <p:cNvSpPr/>
          <p:nvPr/>
        </p:nvSpPr>
        <p:spPr bwMode="white">
          <a:xfrm>
            <a:off x="407368" y="3230432"/>
            <a:ext cx="60486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8BC599-B736-E21F-69B7-08D9D34D0F33}"/>
              </a:ext>
            </a:extLst>
          </p:cNvPr>
          <p:cNvSpPr/>
          <p:nvPr/>
        </p:nvSpPr>
        <p:spPr bwMode="white">
          <a:xfrm>
            <a:off x="551384" y="4247272"/>
            <a:ext cx="60486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8BC599-B736-E21F-69B7-08D9D34D0F33}"/>
              </a:ext>
            </a:extLst>
          </p:cNvPr>
          <p:cNvSpPr/>
          <p:nvPr/>
        </p:nvSpPr>
        <p:spPr bwMode="white">
          <a:xfrm>
            <a:off x="361750" y="5220288"/>
            <a:ext cx="7534449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2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D7146D-4BF3-1830-CEE7-0587ABB61E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99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D760B5-813D-C7EA-5B6E-014DF64CE3D6}"/>
              </a:ext>
            </a:extLst>
          </p:cNvPr>
          <p:cNvSpPr/>
          <p:nvPr/>
        </p:nvSpPr>
        <p:spPr bwMode="white">
          <a:xfrm>
            <a:off x="5398027" y="6078976"/>
            <a:ext cx="820119" cy="36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1920D-EEBA-1061-618D-4E6DFEA416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6B3623-AED1-C8A7-50B7-91EE20E1A77A}"/>
              </a:ext>
            </a:extLst>
          </p:cNvPr>
          <p:cNvSpPr/>
          <p:nvPr/>
        </p:nvSpPr>
        <p:spPr bwMode="white">
          <a:xfrm>
            <a:off x="5358095" y="1343596"/>
            <a:ext cx="1266666" cy="4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83118-27FC-7997-EAFA-FAAA19999E19}"/>
              </a:ext>
            </a:extLst>
          </p:cNvPr>
          <p:cNvSpPr/>
          <p:nvPr/>
        </p:nvSpPr>
        <p:spPr bwMode="white">
          <a:xfrm>
            <a:off x="6605714" y="2467915"/>
            <a:ext cx="647618" cy="4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9C6540-E330-4241-F31F-D9457E617826}"/>
              </a:ext>
            </a:extLst>
          </p:cNvPr>
          <p:cNvSpPr/>
          <p:nvPr/>
        </p:nvSpPr>
        <p:spPr bwMode="white">
          <a:xfrm>
            <a:off x="4767619" y="3582705"/>
            <a:ext cx="619047" cy="4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D2EA5F-7853-7A38-7182-4070F7532A8B}"/>
              </a:ext>
            </a:extLst>
          </p:cNvPr>
          <p:cNvSpPr/>
          <p:nvPr/>
        </p:nvSpPr>
        <p:spPr bwMode="white">
          <a:xfrm>
            <a:off x="8348571" y="3592233"/>
            <a:ext cx="333333" cy="4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F9FA39-B6B4-6AF3-D5C1-18BF7B5B74C7}"/>
              </a:ext>
            </a:extLst>
          </p:cNvPr>
          <p:cNvSpPr/>
          <p:nvPr/>
        </p:nvSpPr>
        <p:spPr bwMode="white">
          <a:xfrm>
            <a:off x="6281904" y="4707024"/>
            <a:ext cx="342858" cy="4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71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9B7FB-085A-23CA-18A8-14F54349FF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3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BD31F1-E943-FCE1-42D9-0AD3006515A8}"/>
              </a:ext>
            </a:extLst>
          </p:cNvPr>
          <p:cNvSpPr/>
          <p:nvPr/>
        </p:nvSpPr>
        <p:spPr bwMode="white">
          <a:xfrm>
            <a:off x="4182445" y="2539346"/>
            <a:ext cx="501349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B1B4CC-1046-D73E-4FD4-26A71A0B5A0D}"/>
              </a:ext>
            </a:extLst>
          </p:cNvPr>
          <p:cNvSpPr/>
          <p:nvPr/>
        </p:nvSpPr>
        <p:spPr bwMode="white">
          <a:xfrm>
            <a:off x="4691628" y="3683510"/>
            <a:ext cx="509183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0E3A90-5F8C-7032-00BB-D006C137F255}"/>
              </a:ext>
            </a:extLst>
          </p:cNvPr>
          <p:cNvSpPr/>
          <p:nvPr/>
        </p:nvSpPr>
        <p:spPr bwMode="white">
          <a:xfrm>
            <a:off x="4957970" y="4812000"/>
            <a:ext cx="493515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C568C8-9685-B2E9-36DF-74E710C8831F}"/>
              </a:ext>
            </a:extLst>
          </p:cNvPr>
          <p:cNvSpPr/>
          <p:nvPr/>
        </p:nvSpPr>
        <p:spPr bwMode="white">
          <a:xfrm>
            <a:off x="4699462" y="5948326"/>
            <a:ext cx="493515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28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7C01F-2D4B-6C36-51D7-CECDBDCF86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317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FBEA750-CDE8-86BE-EC18-46002B405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5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3532B78-C6C1-10B2-D4FF-3F1076FB1AC1}"/>
              </a:ext>
            </a:extLst>
          </p:cNvPr>
          <p:cNvSpPr/>
          <p:nvPr/>
        </p:nvSpPr>
        <p:spPr bwMode="white">
          <a:xfrm>
            <a:off x="682450" y="2315686"/>
            <a:ext cx="5917606" cy="6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532B78-C6C1-10B2-D4FF-3F1076FB1AC1}"/>
              </a:ext>
            </a:extLst>
          </p:cNvPr>
          <p:cNvSpPr/>
          <p:nvPr/>
        </p:nvSpPr>
        <p:spPr bwMode="white">
          <a:xfrm>
            <a:off x="726240" y="3284984"/>
            <a:ext cx="6089840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532B78-C6C1-10B2-D4FF-3F1076FB1AC1}"/>
              </a:ext>
            </a:extLst>
          </p:cNvPr>
          <p:cNvSpPr/>
          <p:nvPr/>
        </p:nvSpPr>
        <p:spPr bwMode="white">
          <a:xfrm>
            <a:off x="335360" y="5013176"/>
            <a:ext cx="5917606" cy="6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532B78-C6C1-10B2-D4FF-3F1076FB1AC1}"/>
              </a:ext>
            </a:extLst>
          </p:cNvPr>
          <p:cNvSpPr/>
          <p:nvPr/>
        </p:nvSpPr>
        <p:spPr bwMode="white">
          <a:xfrm>
            <a:off x="479376" y="6060102"/>
            <a:ext cx="9001000" cy="6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02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9A9BD9-BF41-9728-D48E-6C0DCE6D1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6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070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C47DC4-B4EB-5DB7-9771-BF47A4BA65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C8BC599-B736-E21F-69B7-08D9D34D0F33}"/>
              </a:ext>
            </a:extLst>
          </p:cNvPr>
          <p:cNvSpPr/>
          <p:nvPr/>
        </p:nvSpPr>
        <p:spPr bwMode="white">
          <a:xfrm>
            <a:off x="1275984" y="3286601"/>
            <a:ext cx="4099936" cy="57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8BC599-B736-E21F-69B7-08D9D34D0F33}"/>
              </a:ext>
            </a:extLst>
          </p:cNvPr>
          <p:cNvSpPr/>
          <p:nvPr/>
        </p:nvSpPr>
        <p:spPr bwMode="white">
          <a:xfrm>
            <a:off x="1275984" y="4221088"/>
            <a:ext cx="7916360" cy="57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8BC599-B736-E21F-69B7-08D9D34D0F33}"/>
              </a:ext>
            </a:extLst>
          </p:cNvPr>
          <p:cNvSpPr/>
          <p:nvPr/>
        </p:nvSpPr>
        <p:spPr bwMode="white">
          <a:xfrm>
            <a:off x="1271558" y="5013176"/>
            <a:ext cx="8496849" cy="171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40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CE95863-33A3-8199-DECB-997799B872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C8BC599-B736-E21F-69B7-08D9D34D0F33}"/>
              </a:ext>
            </a:extLst>
          </p:cNvPr>
          <p:cNvSpPr/>
          <p:nvPr/>
        </p:nvSpPr>
        <p:spPr bwMode="white">
          <a:xfrm>
            <a:off x="1343472" y="4509120"/>
            <a:ext cx="49685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8BC599-B736-E21F-69B7-08D9D34D0F33}"/>
              </a:ext>
            </a:extLst>
          </p:cNvPr>
          <p:cNvSpPr/>
          <p:nvPr/>
        </p:nvSpPr>
        <p:spPr bwMode="white">
          <a:xfrm>
            <a:off x="1370898" y="5475920"/>
            <a:ext cx="746140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58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2023-11-18T07:24:24Z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