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8" r:id="rId10"/>
    <p:sldId id="336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0" d="100"/>
          <a:sy n="70" d="100"/>
        </p:scale>
        <p:origin x="96" y="88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0" y="3119437"/>
            <a:ext cx="419100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8DE1A5E-0AC7-9735-B3AD-6634C5837B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7794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E58437EB-D34A-46C0-F8A6-4734DDD8C4E5}"/>
              </a:ext>
            </a:extLst>
          </p:cNvPr>
          <p:cNvSpPr/>
          <p:nvPr/>
        </p:nvSpPr>
        <p:spPr bwMode="white">
          <a:xfrm>
            <a:off x="3071664" y="4221088"/>
            <a:ext cx="769023" cy="26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E2CDF2-A111-140A-D58A-52CF65B68996}"/>
              </a:ext>
            </a:extLst>
          </p:cNvPr>
          <p:cNvSpPr/>
          <p:nvPr/>
        </p:nvSpPr>
        <p:spPr bwMode="white">
          <a:xfrm>
            <a:off x="5951984" y="4243775"/>
            <a:ext cx="853953" cy="239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672B81-1A0A-C624-03CD-6071E256B4F9}"/>
              </a:ext>
            </a:extLst>
          </p:cNvPr>
          <p:cNvSpPr/>
          <p:nvPr/>
        </p:nvSpPr>
        <p:spPr bwMode="white">
          <a:xfrm>
            <a:off x="1790120" y="6143604"/>
            <a:ext cx="765226" cy="309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FC3A2F-E28A-1ECA-579B-CF6A0978DCD0}"/>
              </a:ext>
            </a:extLst>
          </p:cNvPr>
          <p:cNvSpPr/>
          <p:nvPr/>
        </p:nvSpPr>
        <p:spPr bwMode="white">
          <a:xfrm>
            <a:off x="4655840" y="6143605"/>
            <a:ext cx="816930" cy="24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469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C41B5A-4616-E4EC-6ADC-820B232FF7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82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C0394B-591D-560F-BA51-DFF1B3A32360}"/>
              </a:ext>
            </a:extLst>
          </p:cNvPr>
          <p:cNvSpPr/>
          <p:nvPr/>
        </p:nvSpPr>
        <p:spPr bwMode="white">
          <a:xfrm>
            <a:off x="4141632" y="5733256"/>
            <a:ext cx="361055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ED670E-5A79-200A-E615-6028F1A5A7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28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2079D3-4EBC-97BD-2AB8-FA4A23EBD6DB}"/>
              </a:ext>
            </a:extLst>
          </p:cNvPr>
          <p:cNvSpPr/>
          <p:nvPr/>
        </p:nvSpPr>
        <p:spPr bwMode="white">
          <a:xfrm>
            <a:off x="4068486" y="1424447"/>
            <a:ext cx="591420" cy="374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88C858-CE90-8300-93F9-EA169E2487BB}"/>
              </a:ext>
            </a:extLst>
          </p:cNvPr>
          <p:cNvSpPr/>
          <p:nvPr/>
        </p:nvSpPr>
        <p:spPr bwMode="white">
          <a:xfrm>
            <a:off x="6521143" y="2555564"/>
            <a:ext cx="304407" cy="374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A2ECAB-AC49-74AF-808B-EE11A20D0094}"/>
              </a:ext>
            </a:extLst>
          </p:cNvPr>
          <p:cNvSpPr/>
          <p:nvPr/>
        </p:nvSpPr>
        <p:spPr bwMode="white">
          <a:xfrm>
            <a:off x="5955814" y="3677981"/>
            <a:ext cx="304407" cy="382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166D410-FF14-637C-4858-9DECB193CB78}"/>
              </a:ext>
            </a:extLst>
          </p:cNvPr>
          <p:cNvSpPr/>
          <p:nvPr/>
        </p:nvSpPr>
        <p:spPr bwMode="white">
          <a:xfrm>
            <a:off x="3851051" y="4800398"/>
            <a:ext cx="852341" cy="382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10BB6B1-1519-E913-8757-3BDE99AE6E97}"/>
              </a:ext>
            </a:extLst>
          </p:cNvPr>
          <p:cNvSpPr/>
          <p:nvPr/>
        </p:nvSpPr>
        <p:spPr bwMode="white">
          <a:xfrm>
            <a:off x="4685999" y="5922815"/>
            <a:ext cx="591420" cy="39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587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53D730-FF17-4577-9001-A6FF4930DB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945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BE3835-81A0-6F48-D322-DDCD0E2CEA2F}"/>
              </a:ext>
            </a:extLst>
          </p:cNvPr>
          <p:cNvSpPr/>
          <p:nvPr/>
        </p:nvSpPr>
        <p:spPr bwMode="white">
          <a:xfrm>
            <a:off x="4376890" y="2689634"/>
            <a:ext cx="1206625" cy="347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7DCE68-1325-C164-0DEB-327B7582EB0D}"/>
              </a:ext>
            </a:extLst>
          </p:cNvPr>
          <p:cNvSpPr/>
          <p:nvPr/>
        </p:nvSpPr>
        <p:spPr bwMode="white">
          <a:xfrm>
            <a:off x="6516244" y="3573016"/>
            <a:ext cx="2460075" cy="575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E9A3829-6E65-6B4E-D9BB-E32DFDDED375}"/>
              </a:ext>
            </a:extLst>
          </p:cNvPr>
          <p:cNvSpPr/>
          <p:nvPr/>
        </p:nvSpPr>
        <p:spPr bwMode="white">
          <a:xfrm>
            <a:off x="1993249" y="4992154"/>
            <a:ext cx="1206625" cy="355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C948FF7-FE0C-08D6-A700-AA34F5E33EF9}"/>
              </a:ext>
            </a:extLst>
          </p:cNvPr>
          <p:cNvSpPr/>
          <p:nvPr/>
        </p:nvSpPr>
        <p:spPr bwMode="white">
          <a:xfrm>
            <a:off x="3821694" y="5805265"/>
            <a:ext cx="2316056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1D97B48-BFF7-062B-F268-7775A009183B}"/>
              </a:ext>
            </a:extLst>
          </p:cNvPr>
          <p:cNvSpPr/>
          <p:nvPr/>
        </p:nvSpPr>
        <p:spPr bwMode="white">
          <a:xfrm>
            <a:off x="6420010" y="5949280"/>
            <a:ext cx="2412293" cy="493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359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0912F8-2C4B-0BD4-EA3C-A6C23AE187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4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D3A596-4572-A2D1-D7F0-E5B1044B89B7}"/>
              </a:ext>
            </a:extLst>
          </p:cNvPr>
          <p:cNvSpPr/>
          <p:nvPr/>
        </p:nvSpPr>
        <p:spPr bwMode="white">
          <a:xfrm>
            <a:off x="8834285" y="4668863"/>
            <a:ext cx="1409523" cy="400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420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E186C0-A2BC-8FDD-903C-38BE4FE4BF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58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20915D-CF52-EA37-177C-27903849BFE4}"/>
              </a:ext>
            </a:extLst>
          </p:cNvPr>
          <p:cNvSpPr/>
          <p:nvPr/>
        </p:nvSpPr>
        <p:spPr bwMode="white">
          <a:xfrm>
            <a:off x="8926846" y="1380115"/>
            <a:ext cx="324564" cy="40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94ACBF-C8F6-B99B-830A-14AE43C85F00}"/>
              </a:ext>
            </a:extLst>
          </p:cNvPr>
          <p:cNvSpPr/>
          <p:nvPr/>
        </p:nvSpPr>
        <p:spPr bwMode="white">
          <a:xfrm>
            <a:off x="2797213" y="2576637"/>
            <a:ext cx="602762" cy="417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258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E3F6A3-36AC-2497-02DA-6350850712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9F03C1-AF06-A95F-47CB-C37747B8BAA2}"/>
              </a:ext>
            </a:extLst>
          </p:cNvPr>
          <p:cNvSpPr/>
          <p:nvPr/>
        </p:nvSpPr>
        <p:spPr bwMode="white">
          <a:xfrm>
            <a:off x="8653333" y="2594335"/>
            <a:ext cx="590476" cy="496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917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A61317-2F6F-1695-D0A5-BCF4DFCFC7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970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8C8EFB-2270-5DA2-D229-DBD1012E03AA}"/>
              </a:ext>
            </a:extLst>
          </p:cNvPr>
          <p:cNvSpPr/>
          <p:nvPr/>
        </p:nvSpPr>
        <p:spPr bwMode="white">
          <a:xfrm>
            <a:off x="2320523" y="5013176"/>
            <a:ext cx="327142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C637359-4543-5DF9-9579-009E97EE3441}"/>
              </a:ext>
            </a:extLst>
          </p:cNvPr>
          <p:cNvSpPr/>
          <p:nvPr/>
        </p:nvSpPr>
        <p:spPr bwMode="white">
          <a:xfrm>
            <a:off x="2296984" y="6021288"/>
            <a:ext cx="178279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91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3183E3-F8B9-5C9D-2EB4-EC89103CBB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BA1FA8C-3E32-46FF-92BF-957586D844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37" r="39554" b="4286"/>
          <a:stretch/>
        </p:blipFill>
        <p:spPr>
          <a:xfrm>
            <a:off x="7248128" y="2564904"/>
            <a:ext cx="3886300" cy="2486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7CCB1475-33FF-8975-AD26-589EB0ED6D6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328"/>
          <a:stretch/>
        </p:blipFill>
        <p:spPr>
          <a:xfrm>
            <a:off x="1561013" y="3429000"/>
            <a:ext cx="4824536" cy="2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8C8EFB-2270-5DA2-D229-DBD1012E03AA}"/>
              </a:ext>
            </a:extLst>
          </p:cNvPr>
          <p:cNvSpPr/>
          <p:nvPr/>
        </p:nvSpPr>
        <p:spPr bwMode="white">
          <a:xfrm>
            <a:off x="1561013" y="3645024"/>
            <a:ext cx="4174947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C637359-4543-5DF9-9579-009E97EE3441}"/>
              </a:ext>
            </a:extLst>
          </p:cNvPr>
          <p:cNvSpPr/>
          <p:nvPr/>
        </p:nvSpPr>
        <p:spPr bwMode="white">
          <a:xfrm>
            <a:off x="1537474" y="4797152"/>
            <a:ext cx="178279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908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62</cp:revision>
  <dcterms:created xsi:type="dcterms:W3CDTF">2015-09-16T06:44:00Z</dcterms:created>
  <dcterms:modified xsi:type="dcterms:W3CDTF">2023-11-18T08:17:09Z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