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5" r:id="rId6"/>
    <p:sldId id="336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3157537"/>
            <a:ext cx="77628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55447-73CC-D773-1A98-9716A7D9B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FFFE6F-A217-5B39-3D38-AA5A42170DC6}"/>
              </a:ext>
            </a:extLst>
          </p:cNvPr>
          <p:cNvSpPr/>
          <p:nvPr/>
        </p:nvSpPr>
        <p:spPr bwMode="white">
          <a:xfrm>
            <a:off x="681904" y="1353432"/>
            <a:ext cx="4038095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92E939-0F0B-94E9-5F62-88B2EE5058C1}"/>
              </a:ext>
            </a:extLst>
          </p:cNvPr>
          <p:cNvSpPr/>
          <p:nvPr/>
        </p:nvSpPr>
        <p:spPr bwMode="white">
          <a:xfrm>
            <a:off x="681904" y="2383300"/>
            <a:ext cx="4304761" cy="4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A4804-C386-3D61-E7DF-65C894014545}"/>
              </a:ext>
            </a:extLst>
          </p:cNvPr>
          <p:cNvSpPr/>
          <p:nvPr/>
        </p:nvSpPr>
        <p:spPr bwMode="white">
          <a:xfrm>
            <a:off x="681904" y="3203378"/>
            <a:ext cx="9518552" cy="94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7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9B520-AACE-5FF4-6F66-9909BF829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3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481A7-041A-0935-928E-EF57017419D6}"/>
              </a:ext>
            </a:extLst>
          </p:cNvPr>
          <p:cNvSpPr/>
          <p:nvPr/>
        </p:nvSpPr>
        <p:spPr bwMode="white">
          <a:xfrm>
            <a:off x="6368941" y="4113146"/>
            <a:ext cx="3111435" cy="53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DD2603-0EFF-5178-77C6-1D366BA144B6}"/>
              </a:ext>
            </a:extLst>
          </p:cNvPr>
          <p:cNvSpPr/>
          <p:nvPr/>
        </p:nvSpPr>
        <p:spPr bwMode="white">
          <a:xfrm>
            <a:off x="1728168" y="5013176"/>
            <a:ext cx="1703536" cy="57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84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83653-09C9-2C4A-B951-EA5BA554FA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1A766-34C0-3C91-478F-4D8D4354E9D0}"/>
              </a:ext>
            </a:extLst>
          </p:cNvPr>
          <p:cNvSpPr/>
          <p:nvPr/>
        </p:nvSpPr>
        <p:spPr bwMode="white">
          <a:xfrm>
            <a:off x="670071" y="1124536"/>
            <a:ext cx="4045944" cy="6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C14140-D028-894E-279F-775F8B325F57}"/>
              </a:ext>
            </a:extLst>
          </p:cNvPr>
          <p:cNvSpPr/>
          <p:nvPr/>
        </p:nvSpPr>
        <p:spPr bwMode="white">
          <a:xfrm>
            <a:off x="720000" y="2306696"/>
            <a:ext cx="6528128" cy="69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FDB91B-2D5D-BFBA-036B-1A63D257C0E1}"/>
              </a:ext>
            </a:extLst>
          </p:cNvPr>
          <p:cNvSpPr/>
          <p:nvPr/>
        </p:nvSpPr>
        <p:spPr bwMode="white">
          <a:xfrm>
            <a:off x="681904" y="3336319"/>
            <a:ext cx="3209523" cy="4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2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83B0E-829A-05BD-850E-D883411FF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0918B-0C8B-04C0-6259-CEC82FF90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6C280-0751-0E49-105C-8B0AE5AB9FD6}"/>
              </a:ext>
            </a:extLst>
          </p:cNvPr>
          <p:cNvSpPr/>
          <p:nvPr/>
        </p:nvSpPr>
        <p:spPr bwMode="white">
          <a:xfrm>
            <a:off x="3121777" y="1531585"/>
            <a:ext cx="745893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932B8-677E-9E83-5313-D0090E7596BA}"/>
              </a:ext>
            </a:extLst>
          </p:cNvPr>
          <p:cNvSpPr/>
          <p:nvPr/>
        </p:nvSpPr>
        <p:spPr bwMode="white">
          <a:xfrm>
            <a:off x="1928347" y="3981982"/>
            <a:ext cx="261062" cy="4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D9B115-8FDE-1384-0AB1-D0B5944350D8}"/>
              </a:ext>
            </a:extLst>
          </p:cNvPr>
          <p:cNvSpPr/>
          <p:nvPr/>
        </p:nvSpPr>
        <p:spPr bwMode="white">
          <a:xfrm>
            <a:off x="2651864" y="3981982"/>
            <a:ext cx="261062" cy="45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4AF7C-A01C-08AE-3D04-249E4131D680}"/>
              </a:ext>
            </a:extLst>
          </p:cNvPr>
          <p:cNvSpPr/>
          <p:nvPr/>
        </p:nvSpPr>
        <p:spPr bwMode="white">
          <a:xfrm>
            <a:off x="5076019" y="3981982"/>
            <a:ext cx="492289" cy="42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42966E-671D-2D9E-444B-A2BB53D33F8B}"/>
              </a:ext>
            </a:extLst>
          </p:cNvPr>
          <p:cNvSpPr/>
          <p:nvPr/>
        </p:nvSpPr>
        <p:spPr bwMode="white">
          <a:xfrm>
            <a:off x="6620019" y="3981982"/>
            <a:ext cx="387864" cy="43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132BEF-465B-62F6-DE65-375B6FE8CA4A}"/>
              </a:ext>
            </a:extLst>
          </p:cNvPr>
          <p:cNvSpPr/>
          <p:nvPr/>
        </p:nvSpPr>
        <p:spPr bwMode="white">
          <a:xfrm>
            <a:off x="1197371" y="4821948"/>
            <a:ext cx="253603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4A4E69-1571-2C0A-113E-C055230CEEBE}"/>
              </a:ext>
            </a:extLst>
          </p:cNvPr>
          <p:cNvSpPr/>
          <p:nvPr/>
        </p:nvSpPr>
        <p:spPr bwMode="white">
          <a:xfrm>
            <a:off x="1920888" y="4821948"/>
            <a:ext cx="268521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671367-49F9-D00E-A965-D200B052FC3C}"/>
              </a:ext>
            </a:extLst>
          </p:cNvPr>
          <p:cNvSpPr/>
          <p:nvPr/>
        </p:nvSpPr>
        <p:spPr bwMode="white">
          <a:xfrm>
            <a:off x="5076019" y="4821948"/>
            <a:ext cx="492289" cy="32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E8F08B-97CF-FC54-5205-297A74E7EAA3}"/>
              </a:ext>
            </a:extLst>
          </p:cNvPr>
          <p:cNvSpPr/>
          <p:nvPr/>
        </p:nvSpPr>
        <p:spPr bwMode="white">
          <a:xfrm>
            <a:off x="6493217" y="4821948"/>
            <a:ext cx="514666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B2DB36-8CB1-21DF-2B3F-A13AF488F8D0}"/>
              </a:ext>
            </a:extLst>
          </p:cNvPr>
          <p:cNvSpPr/>
          <p:nvPr/>
        </p:nvSpPr>
        <p:spPr bwMode="white">
          <a:xfrm>
            <a:off x="1197371" y="5545678"/>
            <a:ext cx="253603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3B0A1A-BFD5-A16A-3D09-CEFDA619B59D}"/>
              </a:ext>
            </a:extLst>
          </p:cNvPr>
          <p:cNvSpPr/>
          <p:nvPr/>
        </p:nvSpPr>
        <p:spPr bwMode="white">
          <a:xfrm>
            <a:off x="1928347" y="5545678"/>
            <a:ext cx="261062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C1F7EA-1601-3A5C-276C-2B13B060A677}"/>
              </a:ext>
            </a:extLst>
          </p:cNvPr>
          <p:cNvSpPr/>
          <p:nvPr/>
        </p:nvSpPr>
        <p:spPr bwMode="white">
          <a:xfrm>
            <a:off x="2644405" y="5545678"/>
            <a:ext cx="268521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1870C8-BCF3-EE1C-C612-CEDF198D0907}"/>
              </a:ext>
            </a:extLst>
          </p:cNvPr>
          <p:cNvSpPr/>
          <p:nvPr/>
        </p:nvSpPr>
        <p:spPr bwMode="white">
          <a:xfrm>
            <a:off x="5076019" y="5545678"/>
            <a:ext cx="507207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8EC8F0A-8430-0463-4C31-202AE19F58DF}"/>
              </a:ext>
            </a:extLst>
          </p:cNvPr>
          <p:cNvSpPr/>
          <p:nvPr/>
        </p:nvSpPr>
        <p:spPr bwMode="white">
          <a:xfrm>
            <a:off x="6381333" y="5545678"/>
            <a:ext cx="745893" cy="3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34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5B820-1E58-34F7-0EC4-822721293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6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0768B-13D8-BB71-21D4-2FA580984B59}"/>
              </a:ext>
            </a:extLst>
          </p:cNvPr>
          <p:cNvSpPr/>
          <p:nvPr/>
        </p:nvSpPr>
        <p:spPr bwMode="white">
          <a:xfrm>
            <a:off x="3129635" y="1608671"/>
            <a:ext cx="748333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03ABC-31D8-37B7-AED7-037AB4795F9A}"/>
              </a:ext>
            </a:extLst>
          </p:cNvPr>
          <p:cNvSpPr/>
          <p:nvPr/>
        </p:nvSpPr>
        <p:spPr bwMode="white">
          <a:xfrm>
            <a:off x="1932300" y="4147862"/>
            <a:ext cx="261916" cy="35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D0228-2992-FC60-B58C-1146C906AF47}"/>
              </a:ext>
            </a:extLst>
          </p:cNvPr>
          <p:cNvSpPr/>
          <p:nvPr/>
        </p:nvSpPr>
        <p:spPr bwMode="white">
          <a:xfrm>
            <a:off x="2658184" y="4177825"/>
            <a:ext cx="261916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F7FCB4-DF9C-2FE4-06EE-2456F1E9F0FE}"/>
              </a:ext>
            </a:extLst>
          </p:cNvPr>
          <p:cNvSpPr/>
          <p:nvPr/>
        </p:nvSpPr>
        <p:spPr bwMode="white">
          <a:xfrm>
            <a:off x="5464437" y="4177825"/>
            <a:ext cx="755817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46CD26-1DF3-2C23-B4F0-8EEEB6474EA1}"/>
              </a:ext>
            </a:extLst>
          </p:cNvPr>
          <p:cNvSpPr/>
          <p:nvPr/>
        </p:nvSpPr>
        <p:spPr bwMode="white">
          <a:xfrm>
            <a:off x="6557004" y="4177825"/>
            <a:ext cx="516350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6F38C-B966-CFB6-3DAD-C4A601B34179}"/>
              </a:ext>
            </a:extLst>
          </p:cNvPr>
          <p:cNvSpPr/>
          <p:nvPr/>
        </p:nvSpPr>
        <p:spPr bwMode="white">
          <a:xfrm>
            <a:off x="1198933" y="4866926"/>
            <a:ext cx="261916" cy="3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7831CE-1A25-A08F-C2EA-8A3CFCE442F3}"/>
              </a:ext>
            </a:extLst>
          </p:cNvPr>
          <p:cNvSpPr/>
          <p:nvPr/>
        </p:nvSpPr>
        <p:spPr bwMode="white">
          <a:xfrm>
            <a:off x="1932300" y="4911869"/>
            <a:ext cx="261916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F2D0A1-A1C3-0B50-B4A6-56E192B4EF39}"/>
              </a:ext>
            </a:extLst>
          </p:cNvPr>
          <p:cNvSpPr/>
          <p:nvPr/>
        </p:nvSpPr>
        <p:spPr bwMode="white">
          <a:xfrm>
            <a:off x="5584170" y="4911869"/>
            <a:ext cx="516350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909250-ADEE-A4B9-03B0-7AD5E607A151}"/>
              </a:ext>
            </a:extLst>
          </p:cNvPr>
          <p:cNvSpPr/>
          <p:nvPr/>
        </p:nvSpPr>
        <p:spPr bwMode="white">
          <a:xfrm>
            <a:off x="6684221" y="4911869"/>
            <a:ext cx="261915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0A585E-D51C-A6AF-8C07-28A0ED2DC099}"/>
              </a:ext>
            </a:extLst>
          </p:cNvPr>
          <p:cNvSpPr/>
          <p:nvPr/>
        </p:nvSpPr>
        <p:spPr bwMode="white">
          <a:xfrm>
            <a:off x="1198933" y="5638423"/>
            <a:ext cx="261916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4BA65E-DA20-ADF6-432F-7AB9E0D7C8EF}"/>
              </a:ext>
            </a:extLst>
          </p:cNvPr>
          <p:cNvSpPr/>
          <p:nvPr/>
        </p:nvSpPr>
        <p:spPr bwMode="white">
          <a:xfrm>
            <a:off x="1932300" y="5638423"/>
            <a:ext cx="261916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05638C-1E19-3253-89A4-C6AC2272C485}"/>
              </a:ext>
            </a:extLst>
          </p:cNvPr>
          <p:cNvSpPr/>
          <p:nvPr/>
        </p:nvSpPr>
        <p:spPr bwMode="white">
          <a:xfrm>
            <a:off x="2658184" y="5638423"/>
            <a:ext cx="261916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7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4DB8F3-FA76-DCCB-6372-514AB7CFF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5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7DED02C-79FF-4589-4217-D2B2991DA0BD}"/>
              </a:ext>
            </a:extLst>
          </p:cNvPr>
          <p:cNvSpPr/>
          <p:nvPr/>
        </p:nvSpPr>
        <p:spPr bwMode="white">
          <a:xfrm>
            <a:off x="3113798" y="6180664"/>
            <a:ext cx="355442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ED02C-79FF-4589-4217-D2B2991DA0BD}"/>
              </a:ext>
            </a:extLst>
          </p:cNvPr>
          <p:cNvSpPr/>
          <p:nvPr/>
        </p:nvSpPr>
        <p:spPr bwMode="white">
          <a:xfrm>
            <a:off x="4832980" y="3356992"/>
            <a:ext cx="2415148" cy="282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32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3B22D0A-23E9-7640-2623-54FEEC67E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93C980F-7860-1C84-8C3C-809A90329BCB}"/>
              </a:ext>
            </a:extLst>
          </p:cNvPr>
          <p:cNvSpPr/>
          <p:nvPr/>
        </p:nvSpPr>
        <p:spPr bwMode="white">
          <a:xfrm>
            <a:off x="2777142" y="5387171"/>
            <a:ext cx="476190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C980F-7860-1C84-8C3C-809A90329BCB}"/>
              </a:ext>
            </a:extLst>
          </p:cNvPr>
          <p:cNvSpPr/>
          <p:nvPr/>
        </p:nvSpPr>
        <p:spPr bwMode="white">
          <a:xfrm>
            <a:off x="5015880" y="1628799"/>
            <a:ext cx="3096344" cy="375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48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82131-4576-ED15-C2E5-13D0DF38A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730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81245-CE6E-DB05-DD3C-3619584D5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906B1-1CCD-E780-3699-3EE68FD9AA9F}"/>
              </a:ext>
            </a:extLst>
          </p:cNvPr>
          <p:cNvSpPr/>
          <p:nvPr/>
        </p:nvSpPr>
        <p:spPr bwMode="white">
          <a:xfrm>
            <a:off x="681904" y="1391047"/>
            <a:ext cx="3238095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75123-7C4B-0B2A-C37F-A85839D316A4}"/>
              </a:ext>
            </a:extLst>
          </p:cNvPr>
          <p:cNvSpPr/>
          <p:nvPr/>
        </p:nvSpPr>
        <p:spPr bwMode="white">
          <a:xfrm>
            <a:off x="681904" y="2410095"/>
            <a:ext cx="4038095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027773-71F4-9FE0-CC17-2F59A1634AA3}"/>
              </a:ext>
            </a:extLst>
          </p:cNvPr>
          <p:cNvSpPr/>
          <p:nvPr/>
        </p:nvSpPr>
        <p:spPr bwMode="white">
          <a:xfrm>
            <a:off x="681904" y="3476761"/>
            <a:ext cx="221904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D0EA17-1E78-4A3F-3009-D724226A5B20}"/>
              </a:ext>
            </a:extLst>
          </p:cNvPr>
          <p:cNvSpPr/>
          <p:nvPr/>
        </p:nvSpPr>
        <p:spPr bwMode="white">
          <a:xfrm>
            <a:off x="681904" y="4233902"/>
            <a:ext cx="3397872" cy="92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439F4-8F02-DCA9-329B-E7D5EB6EB3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553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63</cp:revision>
  <dcterms:created xsi:type="dcterms:W3CDTF">2015-09-16T06:44:00Z</dcterms:created>
  <dcterms:modified xsi:type="dcterms:W3CDTF">2023-11-18T06:20:22Z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