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2" r:id="rId11"/>
    <p:sldId id="343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60" y="8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624CA-408F-0EBA-062D-954F3A3949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 b="61410"/>
          <a:stretch/>
        </p:blipFill>
        <p:spPr>
          <a:xfrm>
            <a:off x="3431704" y="2924944"/>
            <a:ext cx="5664032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23659-FA36-AC14-D446-A3E5B7D8ED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6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84559-69AC-9F9E-B9CB-5425C133EE04}"/>
              </a:ext>
            </a:extLst>
          </p:cNvPr>
          <p:cNvSpPr/>
          <p:nvPr/>
        </p:nvSpPr>
        <p:spPr bwMode="white">
          <a:xfrm>
            <a:off x="3339047" y="2241802"/>
            <a:ext cx="676190" cy="2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0A63DE-2B2E-DDBC-FC70-5640F75FABDE}"/>
              </a:ext>
            </a:extLst>
          </p:cNvPr>
          <p:cNvSpPr/>
          <p:nvPr/>
        </p:nvSpPr>
        <p:spPr bwMode="white">
          <a:xfrm>
            <a:off x="5815238" y="2241802"/>
            <a:ext cx="676190" cy="2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2A1B87-3464-05E5-F9B7-A92288A7D641}"/>
              </a:ext>
            </a:extLst>
          </p:cNvPr>
          <p:cNvSpPr/>
          <p:nvPr/>
        </p:nvSpPr>
        <p:spPr bwMode="white">
          <a:xfrm>
            <a:off x="8291428" y="2241802"/>
            <a:ext cx="361904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7EF494-4736-4D4D-666D-470B52A558AA}"/>
              </a:ext>
            </a:extLst>
          </p:cNvPr>
          <p:cNvSpPr/>
          <p:nvPr/>
        </p:nvSpPr>
        <p:spPr bwMode="white">
          <a:xfrm>
            <a:off x="10520000" y="2241802"/>
            <a:ext cx="523809" cy="2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8CFE37-0679-204A-A40A-D1BBEFB1C97F}"/>
              </a:ext>
            </a:extLst>
          </p:cNvPr>
          <p:cNvSpPr/>
          <p:nvPr/>
        </p:nvSpPr>
        <p:spPr bwMode="white">
          <a:xfrm>
            <a:off x="3339047" y="2814645"/>
            <a:ext cx="676190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4E4545-1909-C4E9-4248-8E1289B7ACC6}"/>
              </a:ext>
            </a:extLst>
          </p:cNvPr>
          <p:cNvSpPr/>
          <p:nvPr/>
        </p:nvSpPr>
        <p:spPr bwMode="white">
          <a:xfrm>
            <a:off x="5815238" y="2814645"/>
            <a:ext cx="504761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F24BC2-8960-3DE3-3E08-6C965EB9C427}"/>
              </a:ext>
            </a:extLst>
          </p:cNvPr>
          <p:cNvSpPr/>
          <p:nvPr/>
        </p:nvSpPr>
        <p:spPr bwMode="white">
          <a:xfrm>
            <a:off x="8291428" y="2814645"/>
            <a:ext cx="504761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6D0483-7980-17A3-2E63-0F456B3B165B}"/>
              </a:ext>
            </a:extLst>
          </p:cNvPr>
          <p:cNvSpPr/>
          <p:nvPr/>
        </p:nvSpPr>
        <p:spPr bwMode="white">
          <a:xfrm>
            <a:off x="10691428" y="2814645"/>
            <a:ext cx="676190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71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3D28DDF-2547-F9BE-7358-913041EF93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AF1F02E-6AF6-25E9-114C-C0801BA78344}"/>
              </a:ext>
            </a:extLst>
          </p:cNvPr>
          <p:cNvSpPr/>
          <p:nvPr/>
        </p:nvSpPr>
        <p:spPr bwMode="white">
          <a:xfrm>
            <a:off x="2720000" y="1753459"/>
            <a:ext cx="819047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488279-50EB-E1A0-D548-611F3CFE7124}"/>
              </a:ext>
            </a:extLst>
          </p:cNvPr>
          <p:cNvSpPr/>
          <p:nvPr/>
        </p:nvSpPr>
        <p:spPr bwMode="white">
          <a:xfrm>
            <a:off x="6072380" y="1753459"/>
            <a:ext cx="971428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F4145-3D3B-9E15-37C3-0C0E3EC0E340}"/>
              </a:ext>
            </a:extLst>
          </p:cNvPr>
          <p:cNvSpPr/>
          <p:nvPr/>
        </p:nvSpPr>
        <p:spPr bwMode="white">
          <a:xfrm>
            <a:off x="9434285" y="1753459"/>
            <a:ext cx="980952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86DB76-B2C8-319B-C0FA-92803DB3026E}"/>
              </a:ext>
            </a:extLst>
          </p:cNvPr>
          <p:cNvSpPr/>
          <p:nvPr/>
        </p:nvSpPr>
        <p:spPr bwMode="white">
          <a:xfrm>
            <a:off x="1631504" y="2353849"/>
            <a:ext cx="1593257" cy="93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FA8A16-D16A-6C7C-F668-5C8E71CE7C00}"/>
              </a:ext>
            </a:extLst>
          </p:cNvPr>
          <p:cNvSpPr/>
          <p:nvPr/>
        </p:nvSpPr>
        <p:spPr bwMode="white">
          <a:xfrm>
            <a:off x="4583832" y="2353849"/>
            <a:ext cx="1656184" cy="93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B232CE-95A4-4218-0024-CFD6261549E4}"/>
              </a:ext>
            </a:extLst>
          </p:cNvPr>
          <p:cNvSpPr/>
          <p:nvPr/>
        </p:nvSpPr>
        <p:spPr bwMode="white">
          <a:xfrm>
            <a:off x="8234285" y="2353849"/>
            <a:ext cx="1462115" cy="93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B9D520-64AC-C0A1-71BC-B921427F0CFA}"/>
              </a:ext>
            </a:extLst>
          </p:cNvPr>
          <p:cNvSpPr/>
          <p:nvPr/>
        </p:nvSpPr>
        <p:spPr bwMode="white">
          <a:xfrm>
            <a:off x="2405714" y="3545099"/>
            <a:ext cx="819047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741B71-A50B-6599-A4AD-11B216EF7D0B}"/>
              </a:ext>
            </a:extLst>
          </p:cNvPr>
          <p:cNvSpPr/>
          <p:nvPr/>
        </p:nvSpPr>
        <p:spPr bwMode="white">
          <a:xfrm>
            <a:off x="5758095" y="3545099"/>
            <a:ext cx="980952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49FF34-0BE0-B03D-C504-D8A40BE6FE10}"/>
              </a:ext>
            </a:extLst>
          </p:cNvPr>
          <p:cNvSpPr/>
          <p:nvPr/>
        </p:nvSpPr>
        <p:spPr bwMode="white">
          <a:xfrm>
            <a:off x="9434285" y="3545099"/>
            <a:ext cx="971429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B492D6-C1A4-0139-1A89-33C4FE3995ED}"/>
              </a:ext>
            </a:extLst>
          </p:cNvPr>
          <p:cNvSpPr/>
          <p:nvPr/>
        </p:nvSpPr>
        <p:spPr bwMode="white">
          <a:xfrm>
            <a:off x="1631504" y="4135959"/>
            <a:ext cx="1088495" cy="8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0B5292-0D0D-0C73-7287-5C5B2F9EBF07}"/>
              </a:ext>
            </a:extLst>
          </p:cNvPr>
          <p:cNvSpPr/>
          <p:nvPr/>
        </p:nvSpPr>
        <p:spPr bwMode="white">
          <a:xfrm>
            <a:off x="4583832" y="4135959"/>
            <a:ext cx="1656184" cy="8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8FDB87-3C9F-CD08-AB73-395D03645578}"/>
              </a:ext>
            </a:extLst>
          </p:cNvPr>
          <p:cNvSpPr/>
          <p:nvPr/>
        </p:nvSpPr>
        <p:spPr bwMode="white">
          <a:xfrm>
            <a:off x="8103849" y="4135959"/>
            <a:ext cx="1592551" cy="8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13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8332E-926D-761B-6CB1-6530B7F293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0E8F0-86BF-DB28-0017-9D1598328333}"/>
              </a:ext>
            </a:extLst>
          </p:cNvPr>
          <p:cNvSpPr/>
          <p:nvPr/>
        </p:nvSpPr>
        <p:spPr bwMode="white">
          <a:xfrm>
            <a:off x="4920000" y="3328023"/>
            <a:ext cx="2371428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DD8CF3-A253-C43F-343D-D426EB703A31}"/>
              </a:ext>
            </a:extLst>
          </p:cNvPr>
          <p:cNvSpPr/>
          <p:nvPr/>
        </p:nvSpPr>
        <p:spPr bwMode="white">
          <a:xfrm>
            <a:off x="4891428" y="3862183"/>
            <a:ext cx="6457142" cy="2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7B66F4-9198-144C-3E06-B4B8A3574A73}"/>
              </a:ext>
            </a:extLst>
          </p:cNvPr>
          <p:cNvSpPr/>
          <p:nvPr/>
        </p:nvSpPr>
        <p:spPr bwMode="white">
          <a:xfrm>
            <a:off x="4900952" y="4396342"/>
            <a:ext cx="6447619" cy="2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8CE25C-8226-9DA5-46AA-E8B1F5DCC7A7}"/>
              </a:ext>
            </a:extLst>
          </p:cNvPr>
          <p:cNvSpPr/>
          <p:nvPr/>
        </p:nvSpPr>
        <p:spPr bwMode="white">
          <a:xfrm>
            <a:off x="4910476" y="4869160"/>
            <a:ext cx="6438094" cy="29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52A97-428B-987F-503B-ACABA6C188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BB78E-8527-8F1A-C1C3-75D1F15A7D42}"/>
              </a:ext>
            </a:extLst>
          </p:cNvPr>
          <p:cNvSpPr/>
          <p:nvPr/>
        </p:nvSpPr>
        <p:spPr bwMode="white">
          <a:xfrm>
            <a:off x="1100952" y="2363369"/>
            <a:ext cx="9963600" cy="32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2E2CBD-8999-19E1-DD38-14FEC6384354}"/>
              </a:ext>
            </a:extLst>
          </p:cNvPr>
          <p:cNvSpPr/>
          <p:nvPr/>
        </p:nvSpPr>
        <p:spPr bwMode="white">
          <a:xfrm>
            <a:off x="1110476" y="2887516"/>
            <a:ext cx="9954076" cy="32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F23001-295D-1EA7-E3FA-937828C9C802}"/>
              </a:ext>
            </a:extLst>
          </p:cNvPr>
          <p:cNvSpPr/>
          <p:nvPr/>
        </p:nvSpPr>
        <p:spPr bwMode="white">
          <a:xfrm>
            <a:off x="1100952" y="3411664"/>
            <a:ext cx="9963600" cy="3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66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A4F15-B132-9292-2BE5-DF6360D83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8E9205-0E98-CA83-7FE5-BEEC3A1700BD}"/>
              </a:ext>
            </a:extLst>
          </p:cNvPr>
          <p:cNvSpPr/>
          <p:nvPr/>
        </p:nvSpPr>
        <p:spPr bwMode="white">
          <a:xfrm>
            <a:off x="1091428" y="2348880"/>
            <a:ext cx="9901116" cy="27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2AD168-38EF-125D-7CF3-D5DD2DE2CEDC}"/>
              </a:ext>
            </a:extLst>
          </p:cNvPr>
          <p:cNvSpPr/>
          <p:nvPr/>
        </p:nvSpPr>
        <p:spPr bwMode="white">
          <a:xfrm>
            <a:off x="1091428" y="2852937"/>
            <a:ext cx="9901116" cy="3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EAAC96-3F85-4100-CA12-C3CE9A4B053F}"/>
              </a:ext>
            </a:extLst>
          </p:cNvPr>
          <p:cNvSpPr/>
          <p:nvPr/>
        </p:nvSpPr>
        <p:spPr bwMode="white">
          <a:xfrm>
            <a:off x="1110476" y="3356992"/>
            <a:ext cx="9882068" cy="32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3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EC448-4310-13C7-6C20-F944D1B223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8A88B-E1FD-E4E7-1C4F-8859CA4A0F35}"/>
              </a:ext>
            </a:extLst>
          </p:cNvPr>
          <p:cNvSpPr/>
          <p:nvPr/>
        </p:nvSpPr>
        <p:spPr bwMode="white">
          <a:xfrm>
            <a:off x="1567618" y="3429000"/>
            <a:ext cx="9399997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518D8-6222-1F2B-3275-768B0A01250D}"/>
              </a:ext>
            </a:extLst>
          </p:cNvPr>
          <p:cNvSpPr/>
          <p:nvPr/>
        </p:nvSpPr>
        <p:spPr bwMode="white">
          <a:xfrm>
            <a:off x="1343472" y="4005064"/>
            <a:ext cx="9624145" cy="3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E2E12C-796A-9053-7EDA-449769B8D23E}"/>
              </a:ext>
            </a:extLst>
          </p:cNvPr>
          <p:cNvSpPr/>
          <p:nvPr/>
        </p:nvSpPr>
        <p:spPr bwMode="white">
          <a:xfrm>
            <a:off x="1586665" y="4538437"/>
            <a:ext cx="9380951" cy="3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51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FCBA5-3D2B-69B2-E085-8AD18DE391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5F5041-786B-39FD-A402-ECCBA09995F1}"/>
              </a:ext>
            </a:extLst>
          </p:cNvPr>
          <p:cNvSpPr/>
          <p:nvPr/>
        </p:nvSpPr>
        <p:spPr bwMode="white">
          <a:xfrm>
            <a:off x="1158095" y="2132856"/>
            <a:ext cx="9390476" cy="32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B4A814-2928-5B6C-6095-B79A9F8BD1DC}"/>
              </a:ext>
            </a:extLst>
          </p:cNvPr>
          <p:cNvSpPr/>
          <p:nvPr/>
        </p:nvSpPr>
        <p:spPr bwMode="white">
          <a:xfrm>
            <a:off x="1148571" y="2636912"/>
            <a:ext cx="9400000" cy="3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31509D-8AB4-A4B8-8ADA-EA975744671C}"/>
              </a:ext>
            </a:extLst>
          </p:cNvPr>
          <p:cNvSpPr/>
          <p:nvPr/>
        </p:nvSpPr>
        <p:spPr bwMode="white">
          <a:xfrm>
            <a:off x="1167619" y="3212976"/>
            <a:ext cx="9536893" cy="32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A6CF89-7084-2DC6-E040-605F37750506}"/>
              </a:ext>
            </a:extLst>
          </p:cNvPr>
          <p:cNvSpPr/>
          <p:nvPr/>
        </p:nvSpPr>
        <p:spPr bwMode="white">
          <a:xfrm>
            <a:off x="1167619" y="4869160"/>
            <a:ext cx="9380952" cy="35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86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8851A-83E7-CDA9-2B3B-497A652A6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F2D99-02C5-7D2C-0289-D9CBC01BD834}"/>
              </a:ext>
            </a:extLst>
          </p:cNvPr>
          <p:cNvSpPr/>
          <p:nvPr/>
        </p:nvSpPr>
        <p:spPr bwMode="white">
          <a:xfrm>
            <a:off x="1386666" y="2708920"/>
            <a:ext cx="9533870" cy="32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605325-4EF8-10CC-F79C-761FB0F95B12}"/>
              </a:ext>
            </a:extLst>
          </p:cNvPr>
          <p:cNvSpPr/>
          <p:nvPr/>
        </p:nvSpPr>
        <p:spPr bwMode="white">
          <a:xfrm>
            <a:off x="1120000" y="3347742"/>
            <a:ext cx="1533333" cy="21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C80950-354B-5C23-7C09-01804DE437E8}"/>
              </a:ext>
            </a:extLst>
          </p:cNvPr>
          <p:cNvSpPr/>
          <p:nvPr/>
        </p:nvSpPr>
        <p:spPr bwMode="white">
          <a:xfrm>
            <a:off x="1120000" y="3758792"/>
            <a:ext cx="9800536" cy="36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0830A0-073B-00C3-E4A1-E3776FB31EA3}"/>
              </a:ext>
            </a:extLst>
          </p:cNvPr>
          <p:cNvSpPr/>
          <p:nvPr/>
        </p:nvSpPr>
        <p:spPr bwMode="white">
          <a:xfrm>
            <a:off x="1110476" y="4293096"/>
            <a:ext cx="9810060" cy="36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4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4EADC-24BD-15DC-F7B6-0F000AA06D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E0A9F-E55F-6C85-31D3-EE088B853B5A}"/>
              </a:ext>
            </a:extLst>
          </p:cNvPr>
          <p:cNvSpPr/>
          <p:nvPr/>
        </p:nvSpPr>
        <p:spPr bwMode="white">
          <a:xfrm>
            <a:off x="2929523" y="3452334"/>
            <a:ext cx="314285" cy="17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ABBC6B-F4DF-2A9F-0849-1052F1377E8B}"/>
              </a:ext>
            </a:extLst>
          </p:cNvPr>
          <p:cNvSpPr/>
          <p:nvPr/>
        </p:nvSpPr>
        <p:spPr bwMode="white">
          <a:xfrm>
            <a:off x="7255788" y="3395095"/>
            <a:ext cx="352380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763" y="2145019"/>
            <a:ext cx="2991803" cy="7543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2190863"/>
            <a:ext cx="4576572" cy="76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64B9B-7722-9156-1BA5-D277F2B578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C7BD45-6A86-0017-6203-A114C567A597}"/>
              </a:ext>
            </a:extLst>
          </p:cNvPr>
          <p:cNvSpPr/>
          <p:nvPr/>
        </p:nvSpPr>
        <p:spPr bwMode="white">
          <a:xfrm>
            <a:off x="8862857" y="1620620"/>
            <a:ext cx="1580952" cy="30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A1DE97-AB6A-DE94-D52F-48203522A9DB}"/>
              </a:ext>
            </a:extLst>
          </p:cNvPr>
          <p:cNvSpPr/>
          <p:nvPr/>
        </p:nvSpPr>
        <p:spPr bwMode="white">
          <a:xfrm>
            <a:off x="8853333" y="2250164"/>
            <a:ext cx="676190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8C2192-D9C4-08EE-5654-0A0B37A54CAE}"/>
              </a:ext>
            </a:extLst>
          </p:cNvPr>
          <p:cNvSpPr/>
          <p:nvPr/>
        </p:nvSpPr>
        <p:spPr bwMode="white">
          <a:xfrm>
            <a:off x="2386666" y="2851092"/>
            <a:ext cx="209523" cy="2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9A5D66-ECF9-7089-1134-10DFAFCE693D}"/>
              </a:ext>
            </a:extLst>
          </p:cNvPr>
          <p:cNvSpPr/>
          <p:nvPr/>
        </p:nvSpPr>
        <p:spPr bwMode="white">
          <a:xfrm>
            <a:off x="5510476" y="3022786"/>
            <a:ext cx="523809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C0B16D-FECD-DF0A-6A29-052F2F03A782}"/>
              </a:ext>
            </a:extLst>
          </p:cNvPr>
          <p:cNvSpPr/>
          <p:nvPr/>
        </p:nvSpPr>
        <p:spPr bwMode="white">
          <a:xfrm>
            <a:off x="2320000" y="3204018"/>
            <a:ext cx="352380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6A718C-CDFB-17DC-B973-F40434844803}"/>
              </a:ext>
            </a:extLst>
          </p:cNvPr>
          <p:cNvSpPr/>
          <p:nvPr/>
        </p:nvSpPr>
        <p:spPr bwMode="white">
          <a:xfrm>
            <a:off x="1796190" y="4653136"/>
            <a:ext cx="352380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E4F3B6-9C4E-D74B-AA70-E3E5CDBA6F5E}"/>
              </a:ext>
            </a:extLst>
          </p:cNvPr>
          <p:cNvSpPr/>
          <p:nvPr/>
        </p:nvSpPr>
        <p:spPr bwMode="white">
          <a:xfrm>
            <a:off x="3900952" y="4634799"/>
            <a:ext cx="333333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F86133-9C89-983F-4831-A25F67F7D782}"/>
              </a:ext>
            </a:extLst>
          </p:cNvPr>
          <p:cNvSpPr/>
          <p:nvPr/>
        </p:nvSpPr>
        <p:spPr bwMode="white">
          <a:xfrm>
            <a:off x="6310476" y="4634799"/>
            <a:ext cx="342857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D9FD45-30C6-C30F-A3F5-2DC0CEEA17AA}"/>
              </a:ext>
            </a:extLst>
          </p:cNvPr>
          <p:cNvSpPr/>
          <p:nvPr/>
        </p:nvSpPr>
        <p:spPr bwMode="white">
          <a:xfrm>
            <a:off x="9120336" y="4701569"/>
            <a:ext cx="371428" cy="19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32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089B6-4760-D265-4C8A-D8AFAEE52E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9E44FA-F718-3859-F5A0-02734C738D56}"/>
              </a:ext>
            </a:extLst>
          </p:cNvPr>
          <p:cNvSpPr/>
          <p:nvPr/>
        </p:nvSpPr>
        <p:spPr bwMode="white">
          <a:xfrm>
            <a:off x="5262857" y="1210203"/>
            <a:ext cx="209523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9A7287-392F-CE08-4F38-B6C6E97267D1}"/>
              </a:ext>
            </a:extLst>
          </p:cNvPr>
          <p:cNvSpPr/>
          <p:nvPr/>
        </p:nvSpPr>
        <p:spPr bwMode="white">
          <a:xfrm>
            <a:off x="10148571" y="1210203"/>
            <a:ext cx="180952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F09118-D4D0-4EE5-9F42-E628B44A1D9A}"/>
              </a:ext>
            </a:extLst>
          </p:cNvPr>
          <p:cNvSpPr/>
          <p:nvPr/>
        </p:nvSpPr>
        <p:spPr bwMode="white">
          <a:xfrm>
            <a:off x="5100952" y="1867645"/>
            <a:ext cx="352380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75DBAA-37A1-9F0C-1D6F-413557B4E8A5}"/>
              </a:ext>
            </a:extLst>
          </p:cNvPr>
          <p:cNvSpPr/>
          <p:nvPr/>
        </p:nvSpPr>
        <p:spPr bwMode="white">
          <a:xfrm>
            <a:off x="8920000" y="3897138"/>
            <a:ext cx="209523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9599FA-81F3-E114-5D95-E2FA10D602D2}"/>
              </a:ext>
            </a:extLst>
          </p:cNvPr>
          <p:cNvSpPr/>
          <p:nvPr/>
        </p:nvSpPr>
        <p:spPr bwMode="white">
          <a:xfrm>
            <a:off x="4158095" y="4478355"/>
            <a:ext cx="352380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58BAC2-23EC-7744-06F4-39B699E4D9D2}"/>
              </a:ext>
            </a:extLst>
          </p:cNvPr>
          <p:cNvSpPr/>
          <p:nvPr/>
        </p:nvSpPr>
        <p:spPr bwMode="white">
          <a:xfrm>
            <a:off x="4605714" y="5069099"/>
            <a:ext cx="685714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EB4D4D-830A-66D5-8942-C260A3301035}"/>
              </a:ext>
            </a:extLst>
          </p:cNvPr>
          <p:cNvSpPr/>
          <p:nvPr/>
        </p:nvSpPr>
        <p:spPr bwMode="white">
          <a:xfrm>
            <a:off x="7643809" y="5069099"/>
            <a:ext cx="533333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10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0C8EB-C844-27FE-980A-E2903D55D8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9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E4B4D3-EA7D-4C21-80C6-F2996A4DED8F}"/>
              </a:ext>
            </a:extLst>
          </p:cNvPr>
          <p:cNvSpPr/>
          <p:nvPr/>
        </p:nvSpPr>
        <p:spPr bwMode="white">
          <a:xfrm>
            <a:off x="4291428" y="1783899"/>
            <a:ext cx="361904" cy="21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C19E43-040E-ACF8-182E-499C2075C4CA}"/>
              </a:ext>
            </a:extLst>
          </p:cNvPr>
          <p:cNvSpPr/>
          <p:nvPr/>
        </p:nvSpPr>
        <p:spPr bwMode="white">
          <a:xfrm>
            <a:off x="4367619" y="2949213"/>
            <a:ext cx="523809" cy="2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839F99-663A-2E2A-94B5-C9A0EDFFA2EB}"/>
              </a:ext>
            </a:extLst>
          </p:cNvPr>
          <p:cNvSpPr/>
          <p:nvPr/>
        </p:nvSpPr>
        <p:spPr bwMode="white">
          <a:xfrm>
            <a:off x="5967619" y="2949213"/>
            <a:ext cx="523809" cy="2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48A0B37-4D3E-1E61-20F9-5B2E53D5FB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1283"/>
            <a:ext cx="10800000" cy="122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CD03E7-434C-8315-81A3-B289C049C8DC}"/>
              </a:ext>
            </a:extLst>
          </p:cNvPr>
          <p:cNvSpPr/>
          <p:nvPr/>
        </p:nvSpPr>
        <p:spPr bwMode="white">
          <a:xfrm>
            <a:off x="4367619" y="3493696"/>
            <a:ext cx="523809" cy="22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FEFED9-BE53-F71B-47B4-BA246476303B}"/>
              </a:ext>
            </a:extLst>
          </p:cNvPr>
          <p:cNvSpPr/>
          <p:nvPr/>
        </p:nvSpPr>
        <p:spPr bwMode="white">
          <a:xfrm>
            <a:off x="5958095" y="3493696"/>
            <a:ext cx="533333" cy="22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318D69-2881-2D48-C89D-2CE908B1131E}"/>
              </a:ext>
            </a:extLst>
          </p:cNvPr>
          <p:cNvSpPr/>
          <p:nvPr/>
        </p:nvSpPr>
        <p:spPr bwMode="white">
          <a:xfrm>
            <a:off x="5396190" y="4086025"/>
            <a:ext cx="361904" cy="2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56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644C6-01DB-695A-D67C-65F86F7620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37A2EB-5C29-521C-0BFC-F8065D6B5D9B}"/>
              </a:ext>
            </a:extLst>
          </p:cNvPr>
          <p:cNvSpPr/>
          <p:nvPr/>
        </p:nvSpPr>
        <p:spPr bwMode="white">
          <a:xfrm>
            <a:off x="4777142" y="1677394"/>
            <a:ext cx="676190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830D1A-8B71-D8CF-8F36-092FF280D9FA}"/>
              </a:ext>
            </a:extLst>
          </p:cNvPr>
          <p:cNvSpPr/>
          <p:nvPr/>
        </p:nvSpPr>
        <p:spPr bwMode="white">
          <a:xfrm>
            <a:off x="4767619" y="2849873"/>
            <a:ext cx="523809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4A7C75-90AC-3236-A1A8-F4DFE1E1B685}"/>
              </a:ext>
            </a:extLst>
          </p:cNvPr>
          <p:cNvSpPr/>
          <p:nvPr/>
        </p:nvSpPr>
        <p:spPr bwMode="white">
          <a:xfrm>
            <a:off x="7320000" y="2849873"/>
            <a:ext cx="533333" cy="2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0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559AC-281A-3584-4ED5-18347675A5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4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4ACC6-6CB8-7358-924F-E356892CB9D2}"/>
              </a:ext>
            </a:extLst>
          </p:cNvPr>
          <p:cNvSpPr/>
          <p:nvPr/>
        </p:nvSpPr>
        <p:spPr bwMode="white">
          <a:xfrm>
            <a:off x="10634285" y="1753347"/>
            <a:ext cx="285714" cy="2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F1701-0425-3156-C7B1-C448EBAE0C03}"/>
              </a:ext>
            </a:extLst>
          </p:cNvPr>
          <p:cNvSpPr/>
          <p:nvPr/>
        </p:nvSpPr>
        <p:spPr bwMode="white">
          <a:xfrm>
            <a:off x="10634285" y="2953953"/>
            <a:ext cx="285714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EB85D-55ED-A4FD-127E-BEC90E4EEEA8}"/>
              </a:ext>
            </a:extLst>
          </p:cNvPr>
          <p:cNvSpPr/>
          <p:nvPr/>
        </p:nvSpPr>
        <p:spPr bwMode="white">
          <a:xfrm>
            <a:off x="10634285" y="3554256"/>
            <a:ext cx="285714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1B0955-8DC5-4A6D-BC1A-3FD520D9A9EF}"/>
              </a:ext>
            </a:extLst>
          </p:cNvPr>
          <p:cNvSpPr/>
          <p:nvPr/>
        </p:nvSpPr>
        <p:spPr bwMode="white">
          <a:xfrm>
            <a:off x="10596190" y="4125974"/>
            <a:ext cx="323809" cy="29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902076-2FB2-E0EA-4D07-A32EA9903FEC}"/>
              </a:ext>
            </a:extLst>
          </p:cNvPr>
          <p:cNvSpPr/>
          <p:nvPr/>
        </p:nvSpPr>
        <p:spPr bwMode="white">
          <a:xfrm>
            <a:off x="10634285" y="4754863"/>
            <a:ext cx="276190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5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7D3FA-4A31-50D7-34C3-EFB04D281F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7AD75C-AC83-EB04-8217-6DCB6D98F4E9}"/>
              </a:ext>
            </a:extLst>
          </p:cNvPr>
          <p:cNvSpPr/>
          <p:nvPr/>
        </p:nvSpPr>
        <p:spPr bwMode="white">
          <a:xfrm>
            <a:off x="8443809" y="1762706"/>
            <a:ext cx="371427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9E4A2-503B-E1DB-1388-66C4CF8E0707}"/>
              </a:ext>
            </a:extLst>
          </p:cNvPr>
          <p:cNvSpPr/>
          <p:nvPr/>
        </p:nvSpPr>
        <p:spPr bwMode="white">
          <a:xfrm>
            <a:off x="2691428" y="4201512"/>
            <a:ext cx="371428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74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97AF0-5EAB-CF0D-F44D-A97C61FC9C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143473-30FD-04DC-1D12-3ED3FEAC658A}"/>
              </a:ext>
            </a:extLst>
          </p:cNvPr>
          <p:cNvSpPr/>
          <p:nvPr/>
        </p:nvSpPr>
        <p:spPr bwMode="white">
          <a:xfrm>
            <a:off x="3977142" y="1744247"/>
            <a:ext cx="361904" cy="31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127F4A-991C-2FFA-457E-50C961125ABE}"/>
              </a:ext>
            </a:extLst>
          </p:cNvPr>
          <p:cNvSpPr/>
          <p:nvPr/>
        </p:nvSpPr>
        <p:spPr bwMode="white">
          <a:xfrm>
            <a:off x="5253333" y="3546159"/>
            <a:ext cx="361904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995D131-9796-FEBE-90A6-6C2F6B49D9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37688"/>
            <a:ext cx="10800000" cy="178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119670-3929-A8DC-EFA2-D562D5B74EBA}"/>
              </a:ext>
            </a:extLst>
          </p:cNvPr>
          <p:cNvSpPr/>
          <p:nvPr/>
        </p:nvSpPr>
        <p:spPr bwMode="white">
          <a:xfrm>
            <a:off x="1577142" y="5271800"/>
            <a:ext cx="361904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7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2023-11-18T03:33:16Z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