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3076575"/>
            <a:ext cx="49339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10AE-CD3B-2F87-412E-893DC8870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EEA5B-68FB-DE99-307C-35F5BB7095ED}"/>
              </a:ext>
            </a:extLst>
          </p:cNvPr>
          <p:cNvSpPr/>
          <p:nvPr/>
        </p:nvSpPr>
        <p:spPr bwMode="white">
          <a:xfrm>
            <a:off x="681904" y="1248836"/>
            <a:ext cx="5552381" cy="66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C06B4E-4EDB-B21C-343C-E0B412A48F46}"/>
              </a:ext>
            </a:extLst>
          </p:cNvPr>
          <p:cNvSpPr/>
          <p:nvPr/>
        </p:nvSpPr>
        <p:spPr bwMode="white">
          <a:xfrm>
            <a:off x="681904" y="2191692"/>
            <a:ext cx="4045944" cy="87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5A3364-3E59-E65B-79E7-D1650663E7CF}"/>
              </a:ext>
            </a:extLst>
          </p:cNvPr>
          <p:cNvSpPr/>
          <p:nvPr/>
        </p:nvSpPr>
        <p:spPr bwMode="white">
          <a:xfrm>
            <a:off x="681904" y="3505333"/>
            <a:ext cx="2742857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EBC4F7-6BA8-3C8E-D25F-DC39C353D263}"/>
              </a:ext>
            </a:extLst>
          </p:cNvPr>
          <p:cNvSpPr/>
          <p:nvPr/>
        </p:nvSpPr>
        <p:spPr bwMode="white">
          <a:xfrm>
            <a:off x="681904" y="4437113"/>
            <a:ext cx="6638232" cy="52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2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7E4F6-EBA4-9FC2-6B5F-59804D5CB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3BF23-8EC5-21BB-0117-043DDA705EE7}"/>
              </a:ext>
            </a:extLst>
          </p:cNvPr>
          <p:cNvSpPr/>
          <p:nvPr/>
        </p:nvSpPr>
        <p:spPr bwMode="white">
          <a:xfrm>
            <a:off x="2300517" y="4218695"/>
            <a:ext cx="4140627" cy="41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D29EFD-712A-BD8E-9D6E-DCC675939D71}"/>
              </a:ext>
            </a:extLst>
          </p:cNvPr>
          <p:cNvSpPr/>
          <p:nvPr/>
        </p:nvSpPr>
        <p:spPr bwMode="white">
          <a:xfrm>
            <a:off x="2325212" y="5133372"/>
            <a:ext cx="5282955" cy="6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6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19561-F9AD-0EB1-CAFD-80CAD191E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0B7568-357B-58DC-AFFC-FD98F006B777}"/>
              </a:ext>
            </a:extLst>
          </p:cNvPr>
          <p:cNvSpPr/>
          <p:nvPr/>
        </p:nvSpPr>
        <p:spPr bwMode="white">
          <a:xfrm>
            <a:off x="1481904" y="3489295"/>
            <a:ext cx="3990476" cy="4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B7568-357B-58DC-AFFC-FD98F006B777}"/>
              </a:ext>
            </a:extLst>
          </p:cNvPr>
          <p:cNvSpPr/>
          <p:nvPr/>
        </p:nvSpPr>
        <p:spPr bwMode="white">
          <a:xfrm>
            <a:off x="1467744" y="4452352"/>
            <a:ext cx="4124199" cy="7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B7568-357B-58DC-AFFC-FD98F006B777}"/>
              </a:ext>
            </a:extLst>
          </p:cNvPr>
          <p:cNvSpPr/>
          <p:nvPr/>
        </p:nvSpPr>
        <p:spPr bwMode="white">
          <a:xfrm>
            <a:off x="1484774" y="5417084"/>
            <a:ext cx="6195402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5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01001-A2DE-B373-77A8-EAD8EE64D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1C723-59C0-7F73-4665-B9C2DE6ED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5D0A72-D555-463C-9122-32A33297CA40}"/>
              </a:ext>
            </a:extLst>
          </p:cNvPr>
          <p:cNvSpPr/>
          <p:nvPr/>
        </p:nvSpPr>
        <p:spPr bwMode="white">
          <a:xfrm>
            <a:off x="1234285" y="1362930"/>
            <a:ext cx="2161904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95B46B-CCCD-2DC9-9ED0-68349FB81FF3}"/>
              </a:ext>
            </a:extLst>
          </p:cNvPr>
          <p:cNvSpPr/>
          <p:nvPr/>
        </p:nvSpPr>
        <p:spPr bwMode="white">
          <a:xfrm>
            <a:off x="681904" y="2411767"/>
            <a:ext cx="1914285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F8567-E08E-1EF1-2242-AEABC216F2B5}"/>
              </a:ext>
            </a:extLst>
          </p:cNvPr>
          <p:cNvSpPr/>
          <p:nvPr/>
        </p:nvSpPr>
        <p:spPr bwMode="white">
          <a:xfrm>
            <a:off x="681904" y="3384326"/>
            <a:ext cx="2400000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E4F086-7839-77CC-C35C-3A22C710BFFE}"/>
              </a:ext>
            </a:extLst>
          </p:cNvPr>
          <p:cNvSpPr/>
          <p:nvPr/>
        </p:nvSpPr>
        <p:spPr bwMode="white">
          <a:xfrm>
            <a:off x="681904" y="4223394"/>
            <a:ext cx="6134176" cy="86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4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DB7BD-8C28-A298-EF84-164CD861C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01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FDFC9-D8AD-44E2-6D4D-D844C7887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8C6AB-C695-04A0-99F7-931DE131D7BF}"/>
              </a:ext>
            </a:extLst>
          </p:cNvPr>
          <p:cNvSpPr/>
          <p:nvPr/>
        </p:nvSpPr>
        <p:spPr bwMode="white">
          <a:xfrm>
            <a:off x="1234285" y="1353139"/>
            <a:ext cx="2161904" cy="37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54A94-2024-FFA9-61E5-7E120D7DE0AF}"/>
              </a:ext>
            </a:extLst>
          </p:cNvPr>
          <p:cNvSpPr/>
          <p:nvPr/>
        </p:nvSpPr>
        <p:spPr bwMode="white">
          <a:xfrm>
            <a:off x="681904" y="2391744"/>
            <a:ext cx="2171428" cy="37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E6E58-D3B6-750C-24B9-D9D7CB7F4996}"/>
              </a:ext>
            </a:extLst>
          </p:cNvPr>
          <p:cNvSpPr/>
          <p:nvPr/>
        </p:nvSpPr>
        <p:spPr bwMode="white">
          <a:xfrm>
            <a:off x="681904" y="3401764"/>
            <a:ext cx="2666666" cy="4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841C3-F86C-CFCD-C695-9B015ACA8669}"/>
              </a:ext>
            </a:extLst>
          </p:cNvPr>
          <p:cNvSpPr/>
          <p:nvPr/>
        </p:nvSpPr>
        <p:spPr bwMode="white">
          <a:xfrm>
            <a:off x="681904" y="4183099"/>
            <a:ext cx="8870480" cy="7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8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11B33-76D5-428F-9900-3E236B209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962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E06CE-2A2B-9585-ACEB-AFF7A84B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77121-36DE-C537-FBEC-886513C7938C}"/>
              </a:ext>
            </a:extLst>
          </p:cNvPr>
          <p:cNvSpPr/>
          <p:nvPr/>
        </p:nvSpPr>
        <p:spPr bwMode="white">
          <a:xfrm>
            <a:off x="1234285" y="1334499"/>
            <a:ext cx="2428571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76218-AC6C-FC0C-EBD8-7C00EF1CBFB1}"/>
              </a:ext>
            </a:extLst>
          </p:cNvPr>
          <p:cNvSpPr/>
          <p:nvPr/>
        </p:nvSpPr>
        <p:spPr bwMode="white">
          <a:xfrm>
            <a:off x="681904" y="2374302"/>
            <a:ext cx="2447619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02ADC2-CD9F-2982-3AAE-B50230533F4B}"/>
              </a:ext>
            </a:extLst>
          </p:cNvPr>
          <p:cNvSpPr/>
          <p:nvPr/>
        </p:nvSpPr>
        <p:spPr bwMode="white">
          <a:xfrm>
            <a:off x="681904" y="3385486"/>
            <a:ext cx="2666666" cy="4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B94B0D-2A9B-40AB-ABEF-4AC0A4C0656C}"/>
              </a:ext>
            </a:extLst>
          </p:cNvPr>
          <p:cNvSpPr/>
          <p:nvPr/>
        </p:nvSpPr>
        <p:spPr bwMode="white">
          <a:xfrm>
            <a:off x="681904" y="4293096"/>
            <a:ext cx="8294416" cy="58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5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F2326-5D3E-E880-D48C-1678B5EE2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06CF24-E598-5A6D-A05F-05182B65B13D}"/>
              </a:ext>
            </a:extLst>
          </p:cNvPr>
          <p:cNvSpPr/>
          <p:nvPr/>
        </p:nvSpPr>
        <p:spPr bwMode="white">
          <a:xfrm>
            <a:off x="1749014" y="4459950"/>
            <a:ext cx="4204768" cy="42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524583-EAAF-EFE1-3CFF-F59CE9A2ECD4}"/>
              </a:ext>
            </a:extLst>
          </p:cNvPr>
          <p:cNvSpPr/>
          <p:nvPr/>
        </p:nvSpPr>
        <p:spPr bwMode="white">
          <a:xfrm>
            <a:off x="1766756" y="5418470"/>
            <a:ext cx="4977316" cy="53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D7C18-2D42-46DA-5AAB-5E3051B90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0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899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