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0" r:id="rId5"/>
    <p:sldId id="339" r:id="rId6"/>
    <p:sldId id="337" r:id="rId7"/>
    <p:sldId id="336" r:id="rId8"/>
    <p:sldId id="344" r:id="rId9"/>
    <p:sldId id="345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60" y="8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108487-C338-C635-32A2-C7B3F16ADA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0" b="61101"/>
          <a:stretch/>
        </p:blipFill>
        <p:spPr>
          <a:xfrm>
            <a:off x="4007768" y="2852936"/>
            <a:ext cx="4007848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74429-2557-832E-E239-8904BB4ADA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7E9661-1F31-0A11-34BB-26F5A10D6EFC}"/>
              </a:ext>
            </a:extLst>
          </p:cNvPr>
          <p:cNvSpPr/>
          <p:nvPr/>
        </p:nvSpPr>
        <p:spPr bwMode="white">
          <a:xfrm>
            <a:off x="1281904" y="2374626"/>
            <a:ext cx="1123809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60DFEC-8E65-246A-E4F7-FA718E867ECF}"/>
              </a:ext>
            </a:extLst>
          </p:cNvPr>
          <p:cNvSpPr/>
          <p:nvPr/>
        </p:nvSpPr>
        <p:spPr bwMode="white">
          <a:xfrm>
            <a:off x="4386666" y="2374626"/>
            <a:ext cx="1123809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27E470-FD0B-8B34-F27D-FA2FC5DE41F9}"/>
              </a:ext>
            </a:extLst>
          </p:cNvPr>
          <p:cNvSpPr/>
          <p:nvPr/>
        </p:nvSpPr>
        <p:spPr bwMode="white">
          <a:xfrm>
            <a:off x="7700952" y="2365085"/>
            <a:ext cx="1390476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B1EB71-314A-8803-1C43-182663883141}"/>
              </a:ext>
            </a:extLst>
          </p:cNvPr>
          <p:cNvSpPr/>
          <p:nvPr/>
        </p:nvSpPr>
        <p:spPr bwMode="white">
          <a:xfrm>
            <a:off x="1281904" y="2908960"/>
            <a:ext cx="704761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6B5FD4-73EE-874D-07AA-FCEFB023F4E5}"/>
              </a:ext>
            </a:extLst>
          </p:cNvPr>
          <p:cNvSpPr/>
          <p:nvPr/>
        </p:nvSpPr>
        <p:spPr bwMode="white">
          <a:xfrm>
            <a:off x="4386666" y="2908960"/>
            <a:ext cx="571428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5146B3-EAA3-6CBE-9C4E-9521A9A9D470}"/>
              </a:ext>
            </a:extLst>
          </p:cNvPr>
          <p:cNvSpPr/>
          <p:nvPr/>
        </p:nvSpPr>
        <p:spPr bwMode="white">
          <a:xfrm>
            <a:off x="7700952" y="2908960"/>
            <a:ext cx="847618" cy="20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81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EF972-310D-B0E1-8E72-5CE6BB2CC4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85E67A-9505-2552-8055-FA032EDB781E}"/>
              </a:ext>
            </a:extLst>
          </p:cNvPr>
          <p:cNvSpPr/>
          <p:nvPr/>
        </p:nvSpPr>
        <p:spPr bwMode="white">
          <a:xfrm>
            <a:off x="4072380" y="2191601"/>
            <a:ext cx="295238" cy="27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6B6BC4-381C-A9E8-AE9B-4EC031FE4023}"/>
              </a:ext>
            </a:extLst>
          </p:cNvPr>
          <p:cNvSpPr/>
          <p:nvPr/>
        </p:nvSpPr>
        <p:spPr bwMode="white">
          <a:xfrm>
            <a:off x="2100952" y="2791874"/>
            <a:ext cx="285714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D36BAF-1EF9-7BA6-2EAE-1A0FBE4546C7}"/>
              </a:ext>
            </a:extLst>
          </p:cNvPr>
          <p:cNvSpPr/>
          <p:nvPr/>
        </p:nvSpPr>
        <p:spPr bwMode="white">
          <a:xfrm>
            <a:off x="4015238" y="3344506"/>
            <a:ext cx="628571" cy="2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D87C81-31D5-494A-2ACF-D18240B3A634}"/>
              </a:ext>
            </a:extLst>
          </p:cNvPr>
          <p:cNvSpPr/>
          <p:nvPr/>
        </p:nvSpPr>
        <p:spPr bwMode="white">
          <a:xfrm>
            <a:off x="6091428" y="3887610"/>
            <a:ext cx="628571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E658A4-EAE7-A42F-DABB-046321284620}"/>
              </a:ext>
            </a:extLst>
          </p:cNvPr>
          <p:cNvSpPr/>
          <p:nvPr/>
        </p:nvSpPr>
        <p:spPr bwMode="white">
          <a:xfrm>
            <a:off x="5567619" y="4459298"/>
            <a:ext cx="628571" cy="27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E0C769-1D7D-2737-2618-ABEBDC34D2D1}"/>
              </a:ext>
            </a:extLst>
          </p:cNvPr>
          <p:cNvSpPr/>
          <p:nvPr/>
        </p:nvSpPr>
        <p:spPr bwMode="white">
          <a:xfrm>
            <a:off x="3196190" y="5030987"/>
            <a:ext cx="638095" cy="2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47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48D86-327B-9DFF-A4A3-376CFE1124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42C53F-A789-9D58-DDCD-FE25DEF98805}"/>
              </a:ext>
            </a:extLst>
          </p:cNvPr>
          <p:cNvSpPr/>
          <p:nvPr/>
        </p:nvSpPr>
        <p:spPr bwMode="white">
          <a:xfrm>
            <a:off x="4034285" y="3344756"/>
            <a:ext cx="295238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A50ACD-29E5-F1A4-81F6-7D0044C4F798}"/>
              </a:ext>
            </a:extLst>
          </p:cNvPr>
          <p:cNvSpPr/>
          <p:nvPr/>
        </p:nvSpPr>
        <p:spPr bwMode="white">
          <a:xfrm>
            <a:off x="8634285" y="3354285"/>
            <a:ext cx="342858" cy="27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E2E9E1-FA62-152D-29F1-048196127419}"/>
              </a:ext>
            </a:extLst>
          </p:cNvPr>
          <p:cNvSpPr/>
          <p:nvPr/>
        </p:nvSpPr>
        <p:spPr bwMode="white">
          <a:xfrm>
            <a:off x="5262857" y="3954621"/>
            <a:ext cx="209523" cy="2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C96826-C1A8-1232-9A08-B0DB193B6E76}"/>
              </a:ext>
            </a:extLst>
          </p:cNvPr>
          <p:cNvSpPr/>
          <p:nvPr/>
        </p:nvSpPr>
        <p:spPr bwMode="white">
          <a:xfrm>
            <a:off x="10053333" y="3954621"/>
            <a:ext cx="200000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30EDB3-464E-F5C9-DC4D-E8EF3A52460A}"/>
              </a:ext>
            </a:extLst>
          </p:cNvPr>
          <p:cNvSpPr/>
          <p:nvPr/>
        </p:nvSpPr>
        <p:spPr bwMode="white">
          <a:xfrm>
            <a:off x="3977142" y="4526369"/>
            <a:ext cx="209523" cy="2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2DADF9-3B9C-8C33-6B8B-9E5085AE65CD}"/>
              </a:ext>
            </a:extLst>
          </p:cNvPr>
          <p:cNvSpPr/>
          <p:nvPr/>
        </p:nvSpPr>
        <p:spPr bwMode="white">
          <a:xfrm>
            <a:off x="8786666" y="4526369"/>
            <a:ext cx="352380" cy="2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F50A38-2D67-A114-1F27-81D55D4A5E27}"/>
              </a:ext>
            </a:extLst>
          </p:cNvPr>
          <p:cNvSpPr/>
          <p:nvPr/>
        </p:nvSpPr>
        <p:spPr bwMode="white">
          <a:xfrm>
            <a:off x="7491428" y="5088588"/>
            <a:ext cx="209523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83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5B5EA-57B5-CD69-4E69-5CB277123C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0AAED-7F8E-2874-CAFC-8CEFA5766498}"/>
              </a:ext>
            </a:extLst>
          </p:cNvPr>
          <p:cNvSpPr/>
          <p:nvPr/>
        </p:nvSpPr>
        <p:spPr bwMode="white">
          <a:xfrm>
            <a:off x="1853332" y="2780928"/>
            <a:ext cx="9666667" cy="25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80A453-512A-18CA-20DD-79BA948934D6}"/>
              </a:ext>
            </a:extLst>
          </p:cNvPr>
          <p:cNvSpPr/>
          <p:nvPr/>
        </p:nvSpPr>
        <p:spPr bwMode="white">
          <a:xfrm>
            <a:off x="1605714" y="3382883"/>
            <a:ext cx="1400000" cy="1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A385C1-888E-84E0-32DE-19C3549C1B02}"/>
              </a:ext>
            </a:extLst>
          </p:cNvPr>
          <p:cNvSpPr/>
          <p:nvPr/>
        </p:nvSpPr>
        <p:spPr bwMode="white">
          <a:xfrm>
            <a:off x="1605714" y="3878401"/>
            <a:ext cx="9914285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58DE66-2EF7-67E4-02ED-2681090782BA}"/>
              </a:ext>
            </a:extLst>
          </p:cNvPr>
          <p:cNvSpPr/>
          <p:nvPr/>
        </p:nvSpPr>
        <p:spPr bwMode="white">
          <a:xfrm>
            <a:off x="1586665" y="4412035"/>
            <a:ext cx="9933333" cy="2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3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9784D-88E8-6C2C-CFE8-7178CD1E39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4F541-6687-B93D-7ACF-48BEC968B62F}"/>
              </a:ext>
            </a:extLst>
          </p:cNvPr>
          <p:cNvSpPr/>
          <p:nvPr/>
        </p:nvSpPr>
        <p:spPr bwMode="white">
          <a:xfrm>
            <a:off x="1367618" y="2135202"/>
            <a:ext cx="9599999" cy="3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5A1BD0-BF44-81F0-61C1-6EF58C81E441}"/>
              </a:ext>
            </a:extLst>
          </p:cNvPr>
          <p:cNvSpPr/>
          <p:nvPr/>
        </p:nvSpPr>
        <p:spPr bwMode="white">
          <a:xfrm>
            <a:off x="1120000" y="2802613"/>
            <a:ext cx="1123809" cy="2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2CF856-6B85-A069-F1C0-D77D4239F4AE}"/>
              </a:ext>
            </a:extLst>
          </p:cNvPr>
          <p:cNvSpPr/>
          <p:nvPr/>
        </p:nvSpPr>
        <p:spPr bwMode="white">
          <a:xfrm>
            <a:off x="1120000" y="3298405"/>
            <a:ext cx="9847617" cy="26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7750A1-877B-006B-8241-9FF906AB79A1}"/>
              </a:ext>
            </a:extLst>
          </p:cNvPr>
          <p:cNvSpPr/>
          <p:nvPr/>
        </p:nvSpPr>
        <p:spPr bwMode="white">
          <a:xfrm>
            <a:off x="1100952" y="3832333"/>
            <a:ext cx="9866665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6A914-2B3D-7066-C6F1-95EEF33921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5135B-4008-E8BD-D98F-4D92D04C0830}"/>
              </a:ext>
            </a:extLst>
          </p:cNvPr>
          <p:cNvSpPr/>
          <p:nvPr/>
        </p:nvSpPr>
        <p:spPr bwMode="white">
          <a:xfrm>
            <a:off x="1091428" y="2077490"/>
            <a:ext cx="9876190" cy="36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07E686-EE43-8B1C-3ADB-9FED877F3396}"/>
              </a:ext>
            </a:extLst>
          </p:cNvPr>
          <p:cNvSpPr/>
          <p:nvPr/>
        </p:nvSpPr>
        <p:spPr bwMode="white">
          <a:xfrm>
            <a:off x="1091428" y="2582586"/>
            <a:ext cx="9876190" cy="3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6C504C-E289-93C0-FD97-E71F94ED98BD}"/>
              </a:ext>
            </a:extLst>
          </p:cNvPr>
          <p:cNvSpPr/>
          <p:nvPr/>
        </p:nvSpPr>
        <p:spPr bwMode="white">
          <a:xfrm>
            <a:off x="1091428" y="3278283"/>
            <a:ext cx="1152380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811002-BF2C-C45A-1661-82855B023F60}"/>
              </a:ext>
            </a:extLst>
          </p:cNvPr>
          <p:cNvSpPr/>
          <p:nvPr/>
        </p:nvSpPr>
        <p:spPr bwMode="white">
          <a:xfrm>
            <a:off x="1100952" y="3717032"/>
            <a:ext cx="9866666" cy="31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33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00EEE-701E-AF3B-DD92-2EC0A70981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D75DDE-C4DB-E0FE-6345-1B210D49661D}"/>
              </a:ext>
            </a:extLst>
          </p:cNvPr>
          <p:cNvSpPr/>
          <p:nvPr/>
        </p:nvSpPr>
        <p:spPr bwMode="white">
          <a:xfrm>
            <a:off x="1396190" y="2143469"/>
            <a:ext cx="9571428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3E978F-A0A2-549A-2B7A-D3D21558F4EE}"/>
              </a:ext>
            </a:extLst>
          </p:cNvPr>
          <p:cNvSpPr/>
          <p:nvPr/>
        </p:nvSpPr>
        <p:spPr bwMode="white">
          <a:xfrm>
            <a:off x="1120000" y="2819683"/>
            <a:ext cx="1123809" cy="2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76D142-3EDB-FC45-2124-F644DE1F5107}"/>
              </a:ext>
            </a:extLst>
          </p:cNvPr>
          <p:cNvSpPr/>
          <p:nvPr/>
        </p:nvSpPr>
        <p:spPr bwMode="white">
          <a:xfrm>
            <a:off x="1120000" y="3172074"/>
            <a:ext cx="9847618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89FFB6-C2DA-830A-D3AA-0D811F60582D}"/>
              </a:ext>
            </a:extLst>
          </p:cNvPr>
          <p:cNvSpPr/>
          <p:nvPr/>
        </p:nvSpPr>
        <p:spPr bwMode="white">
          <a:xfrm>
            <a:off x="1110476" y="3714951"/>
            <a:ext cx="9857142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57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6A2E5-F833-6765-356F-09A2299827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8B7000-3634-9998-AE83-AC48702D07C4}"/>
              </a:ext>
            </a:extLst>
          </p:cNvPr>
          <p:cNvSpPr/>
          <p:nvPr/>
        </p:nvSpPr>
        <p:spPr bwMode="white">
          <a:xfrm>
            <a:off x="1358094" y="2190148"/>
            <a:ext cx="6942857" cy="37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726AC1-3D89-F100-9F64-4D9DEEF71375}"/>
              </a:ext>
            </a:extLst>
          </p:cNvPr>
          <p:cNvSpPr/>
          <p:nvPr/>
        </p:nvSpPr>
        <p:spPr bwMode="white">
          <a:xfrm>
            <a:off x="1120000" y="2822365"/>
            <a:ext cx="1123809" cy="2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2AC084-AED4-1EEA-1F26-E54DAE3F5CA7}"/>
              </a:ext>
            </a:extLst>
          </p:cNvPr>
          <p:cNvSpPr/>
          <p:nvPr/>
        </p:nvSpPr>
        <p:spPr bwMode="white">
          <a:xfrm>
            <a:off x="1119999" y="3289661"/>
            <a:ext cx="7180951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5CA2E0-96A7-DCBD-5968-0AEBF46721BD}"/>
              </a:ext>
            </a:extLst>
          </p:cNvPr>
          <p:cNvSpPr/>
          <p:nvPr/>
        </p:nvSpPr>
        <p:spPr bwMode="white">
          <a:xfrm>
            <a:off x="1110476" y="3783053"/>
            <a:ext cx="7190475" cy="32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19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DECBC-94BE-96C1-67A7-16D4C44773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AE7D3B-AF6B-220F-C08A-0FF939BABE22}"/>
              </a:ext>
            </a:extLst>
          </p:cNvPr>
          <p:cNvSpPr/>
          <p:nvPr/>
        </p:nvSpPr>
        <p:spPr bwMode="white">
          <a:xfrm>
            <a:off x="1281904" y="2348881"/>
            <a:ext cx="9676190" cy="35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CA3A79-5EB1-0F12-2FF9-C7BF96A65C24}"/>
              </a:ext>
            </a:extLst>
          </p:cNvPr>
          <p:cNvSpPr/>
          <p:nvPr/>
        </p:nvSpPr>
        <p:spPr bwMode="white">
          <a:xfrm>
            <a:off x="1034285" y="3029835"/>
            <a:ext cx="990476" cy="2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0617A4-7650-6ED1-8228-BC31616FF412}"/>
              </a:ext>
            </a:extLst>
          </p:cNvPr>
          <p:cNvSpPr/>
          <p:nvPr/>
        </p:nvSpPr>
        <p:spPr bwMode="white">
          <a:xfrm>
            <a:off x="1034284" y="3515714"/>
            <a:ext cx="9923809" cy="2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EE6D3F-34F6-6355-3993-627BE3732295}"/>
              </a:ext>
            </a:extLst>
          </p:cNvPr>
          <p:cNvSpPr/>
          <p:nvPr/>
        </p:nvSpPr>
        <p:spPr bwMode="white">
          <a:xfrm>
            <a:off x="1024761" y="3861048"/>
            <a:ext cx="9933332" cy="43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79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8B00D-F0D5-6866-D9E5-471869101F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9992C-2D08-28DD-901C-8D65B7D3EE90}"/>
              </a:ext>
            </a:extLst>
          </p:cNvPr>
          <p:cNvSpPr/>
          <p:nvPr/>
        </p:nvSpPr>
        <p:spPr bwMode="white">
          <a:xfrm>
            <a:off x="9491428" y="1621091"/>
            <a:ext cx="314284" cy="2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6798CD-E800-E023-8BF0-CDF7EBDC41F2}"/>
              </a:ext>
            </a:extLst>
          </p:cNvPr>
          <p:cNvSpPr/>
          <p:nvPr/>
        </p:nvSpPr>
        <p:spPr bwMode="white">
          <a:xfrm>
            <a:off x="2415238" y="2203364"/>
            <a:ext cx="628571" cy="2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5C4A47-E527-A9A0-2FA0-EC83DAB4CA5F}"/>
              </a:ext>
            </a:extLst>
          </p:cNvPr>
          <p:cNvSpPr/>
          <p:nvPr/>
        </p:nvSpPr>
        <p:spPr bwMode="white">
          <a:xfrm>
            <a:off x="4075473" y="2747456"/>
            <a:ext cx="292336" cy="39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AE61A5-4AB8-2236-973E-B3D0DA90C940}"/>
              </a:ext>
            </a:extLst>
          </p:cNvPr>
          <p:cNvSpPr/>
          <p:nvPr/>
        </p:nvSpPr>
        <p:spPr bwMode="white">
          <a:xfrm>
            <a:off x="9081904" y="2804728"/>
            <a:ext cx="209523" cy="2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B38E9C-8475-726F-F273-503B473D6F61}"/>
              </a:ext>
            </a:extLst>
          </p:cNvPr>
          <p:cNvSpPr/>
          <p:nvPr/>
        </p:nvSpPr>
        <p:spPr bwMode="white">
          <a:xfrm>
            <a:off x="9805714" y="3377456"/>
            <a:ext cx="371428" cy="2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67255B-5DFF-FD9A-2A83-92F8CC35F65C}"/>
              </a:ext>
            </a:extLst>
          </p:cNvPr>
          <p:cNvSpPr/>
          <p:nvPr/>
        </p:nvSpPr>
        <p:spPr bwMode="white">
          <a:xfrm>
            <a:off x="3586666" y="3959729"/>
            <a:ext cx="514285" cy="2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6319FB-3640-CAED-EBCC-8C5A4A238420}"/>
              </a:ext>
            </a:extLst>
          </p:cNvPr>
          <p:cNvSpPr/>
          <p:nvPr/>
        </p:nvSpPr>
        <p:spPr bwMode="white">
          <a:xfrm>
            <a:off x="7339047" y="3959729"/>
            <a:ext cx="676190" cy="2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895FB26-19B4-04D5-836D-1DCD1D5E07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17"/>
          <a:stretch/>
        </p:blipFill>
        <p:spPr>
          <a:xfrm>
            <a:off x="1199456" y="4360638"/>
            <a:ext cx="10800000" cy="144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20D48F-B8A8-EAA4-A1BA-D5EF614191F0}"/>
              </a:ext>
            </a:extLst>
          </p:cNvPr>
          <p:cNvSpPr/>
          <p:nvPr/>
        </p:nvSpPr>
        <p:spPr bwMode="white">
          <a:xfrm>
            <a:off x="8570884" y="4618182"/>
            <a:ext cx="200000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F2433F-2FCC-C8BD-AEEF-1BDE65A5DCA1}"/>
              </a:ext>
            </a:extLst>
          </p:cNvPr>
          <p:cNvSpPr/>
          <p:nvPr/>
        </p:nvSpPr>
        <p:spPr bwMode="white">
          <a:xfrm>
            <a:off x="4923265" y="5362201"/>
            <a:ext cx="209523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2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5FB26-19B4-04D5-836D-1DCD1D5E07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48"/>
          <a:stretch/>
        </p:blipFill>
        <p:spPr>
          <a:xfrm>
            <a:off x="839416" y="1052736"/>
            <a:ext cx="10800000" cy="1340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BD91AB-2176-1570-C7E4-2226D287901E}"/>
              </a:ext>
            </a:extLst>
          </p:cNvPr>
          <p:cNvSpPr/>
          <p:nvPr/>
        </p:nvSpPr>
        <p:spPr bwMode="white">
          <a:xfrm>
            <a:off x="9039416" y="1248805"/>
            <a:ext cx="209523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E3D7D1-EA08-3649-4DD1-6994CBB05ECB}"/>
              </a:ext>
            </a:extLst>
          </p:cNvPr>
          <p:cNvSpPr/>
          <p:nvPr/>
        </p:nvSpPr>
        <p:spPr bwMode="white">
          <a:xfrm>
            <a:off x="8401320" y="1954668"/>
            <a:ext cx="209523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37D1CDD-F67D-53DE-11C3-C025A6479D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441140"/>
            <a:ext cx="10800000" cy="2544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AB0313-5207-07A6-F049-6EFCF5024E84}"/>
              </a:ext>
            </a:extLst>
          </p:cNvPr>
          <p:cNvSpPr/>
          <p:nvPr/>
        </p:nvSpPr>
        <p:spPr bwMode="white">
          <a:xfrm>
            <a:off x="8725130" y="2641274"/>
            <a:ext cx="371428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A1CA73-71C0-6A9B-3F28-F13C87637968}"/>
              </a:ext>
            </a:extLst>
          </p:cNvPr>
          <p:cNvSpPr/>
          <p:nvPr/>
        </p:nvSpPr>
        <p:spPr bwMode="white">
          <a:xfrm>
            <a:off x="8087035" y="3213087"/>
            <a:ext cx="371428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B65657-72FF-A991-B610-4449EDD903C1}"/>
              </a:ext>
            </a:extLst>
          </p:cNvPr>
          <p:cNvSpPr/>
          <p:nvPr/>
        </p:nvSpPr>
        <p:spPr bwMode="white">
          <a:xfrm>
            <a:off x="2153701" y="4575908"/>
            <a:ext cx="209523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D2F0B9-40E5-18AF-69F0-15DBAB06733F}"/>
              </a:ext>
            </a:extLst>
          </p:cNvPr>
          <p:cNvSpPr/>
          <p:nvPr/>
        </p:nvSpPr>
        <p:spPr bwMode="white">
          <a:xfrm>
            <a:off x="4610844" y="4566377"/>
            <a:ext cx="209523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D596F3-5477-B2B3-87C2-1E08114D53CC}"/>
              </a:ext>
            </a:extLst>
          </p:cNvPr>
          <p:cNvSpPr/>
          <p:nvPr/>
        </p:nvSpPr>
        <p:spPr bwMode="white">
          <a:xfrm>
            <a:off x="8096558" y="4566377"/>
            <a:ext cx="209523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84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27B6B-7050-854C-579A-FC7E5BBABC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77F00-6DD3-6CA4-C982-29DCFE78C5FC}"/>
              </a:ext>
            </a:extLst>
          </p:cNvPr>
          <p:cNvSpPr/>
          <p:nvPr/>
        </p:nvSpPr>
        <p:spPr bwMode="white">
          <a:xfrm>
            <a:off x="10758095" y="1801650"/>
            <a:ext cx="314285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062AE-E11B-46F7-A3E4-7CB07586E147}"/>
              </a:ext>
            </a:extLst>
          </p:cNvPr>
          <p:cNvSpPr/>
          <p:nvPr/>
        </p:nvSpPr>
        <p:spPr bwMode="white">
          <a:xfrm>
            <a:off x="10805714" y="2478720"/>
            <a:ext cx="266666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CC38B9-5F35-1154-1861-929F46A03B8B}"/>
              </a:ext>
            </a:extLst>
          </p:cNvPr>
          <p:cNvSpPr/>
          <p:nvPr/>
        </p:nvSpPr>
        <p:spPr bwMode="white">
          <a:xfrm>
            <a:off x="10796190" y="3050893"/>
            <a:ext cx="285714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5CC09D-ACC5-4B17-B56F-D2FA63AC19E8}"/>
              </a:ext>
            </a:extLst>
          </p:cNvPr>
          <p:cNvSpPr/>
          <p:nvPr/>
        </p:nvSpPr>
        <p:spPr bwMode="white">
          <a:xfrm>
            <a:off x="10796190" y="3632601"/>
            <a:ext cx="285714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5B7C0E-A886-36EA-EE92-F5EAEC5EF508}"/>
              </a:ext>
            </a:extLst>
          </p:cNvPr>
          <p:cNvSpPr/>
          <p:nvPr/>
        </p:nvSpPr>
        <p:spPr bwMode="white">
          <a:xfrm>
            <a:off x="10805714" y="4204774"/>
            <a:ext cx="266666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32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49AB0-7C16-327B-289C-2B0E3B7436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8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6D2185-4DD5-9F90-07D5-E8A6F2C277ED}"/>
              </a:ext>
            </a:extLst>
          </p:cNvPr>
          <p:cNvSpPr/>
          <p:nvPr/>
        </p:nvSpPr>
        <p:spPr bwMode="white">
          <a:xfrm>
            <a:off x="5015238" y="1632663"/>
            <a:ext cx="361904" cy="31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0FAA726-4F70-664E-5030-FB904C67D5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07406"/>
            <a:ext cx="10800000" cy="239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8422AF-BABC-5F25-7258-2CC7F7B4761B}"/>
              </a:ext>
            </a:extLst>
          </p:cNvPr>
          <p:cNvSpPr/>
          <p:nvPr/>
        </p:nvSpPr>
        <p:spPr bwMode="white">
          <a:xfrm>
            <a:off x="9723265" y="2798349"/>
            <a:ext cx="361904" cy="30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6B8E6C-929E-02D1-975E-5B36DB7ABF88}"/>
              </a:ext>
            </a:extLst>
          </p:cNvPr>
          <p:cNvSpPr/>
          <p:nvPr/>
        </p:nvSpPr>
        <p:spPr bwMode="white">
          <a:xfrm>
            <a:off x="9008979" y="3963104"/>
            <a:ext cx="361904" cy="30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15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ACA00B-7CD6-D93B-7148-203D81A47A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3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036300-E7F4-3F4C-97D8-273A0EDDFC76}"/>
              </a:ext>
            </a:extLst>
          </p:cNvPr>
          <p:cNvSpPr/>
          <p:nvPr/>
        </p:nvSpPr>
        <p:spPr bwMode="white">
          <a:xfrm>
            <a:off x="7405714" y="1162971"/>
            <a:ext cx="371428" cy="31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1032BF-4CB0-23D8-A9CD-EE6C352A4672}"/>
              </a:ext>
            </a:extLst>
          </p:cNvPr>
          <p:cNvSpPr/>
          <p:nvPr/>
        </p:nvSpPr>
        <p:spPr bwMode="white">
          <a:xfrm>
            <a:off x="6053333" y="2404286"/>
            <a:ext cx="361904" cy="30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15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6C912-8C5D-4BF6-0349-9645E459CD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FFC56D-D35D-428D-A186-34C6E8D945F5}"/>
              </a:ext>
            </a:extLst>
          </p:cNvPr>
          <p:cNvSpPr/>
          <p:nvPr/>
        </p:nvSpPr>
        <p:spPr bwMode="white">
          <a:xfrm>
            <a:off x="2862857" y="2329796"/>
            <a:ext cx="676190" cy="2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C3C1D5-3554-A93D-CAAC-026373A373A7}"/>
              </a:ext>
            </a:extLst>
          </p:cNvPr>
          <p:cNvSpPr/>
          <p:nvPr/>
        </p:nvSpPr>
        <p:spPr bwMode="white">
          <a:xfrm>
            <a:off x="5577142" y="2329796"/>
            <a:ext cx="838095" cy="2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A5D4A4-73E7-B388-BC79-32CC9405B55B}"/>
              </a:ext>
            </a:extLst>
          </p:cNvPr>
          <p:cNvSpPr/>
          <p:nvPr/>
        </p:nvSpPr>
        <p:spPr bwMode="white">
          <a:xfrm>
            <a:off x="8120000" y="2329796"/>
            <a:ext cx="533333" cy="2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E23CAD-39BC-2A66-094B-9DF88B3064F9}"/>
              </a:ext>
            </a:extLst>
          </p:cNvPr>
          <p:cNvSpPr/>
          <p:nvPr/>
        </p:nvSpPr>
        <p:spPr bwMode="white">
          <a:xfrm>
            <a:off x="10529523" y="2329796"/>
            <a:ext cx="676190" cy="2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C1BB38-04EE-0C13-0B56-63A06024140A}"/>
              </a:ext>
            </a:extLst>
          </p:cNvPr>
          <p:cNvSpPr/>
          <p:nvPr/>
        </p:nvSpPr>
        <p:spPr bwMode="white">
          <a:xfrm>
            <a:off x="2700952" y="2913075"/>
            <a:ext cx="352380" cy="2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92EDD0-E9E9-165C-D733-B7992D88A722}"/>
              </a:ext>
            </a:extLst>
          </p:cNvPr>
          <p:cNvSpPr/>
          <p:nvPr/>
        </p:nvSpPr>
        <p:spPr bwMode="white">
          <a:xfrm>
            <a:off x="5405714" y="2913075"/>
            <a:ext cx="533333" cy="2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874544-3123-D31B-2C72-F3485E15007B}"/>
              </a:ext>
            </a:extLst>
          </p:cNvPr>
          <p:cNvSpPr/>
          <p:nvPr/>
        </p:nvSpPr>
        <p:spPr bwMode="white">
          <a:xfrm>
            <a:off x="7958095" y="2913075"/>
            <a:ext cx="371428" cy="2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053171-CB4C-DFAF-9D5C-B86C4D75F84A}"/>
              </a:ext>
            </a:extLst>
          </p:cNvPr>
          <p:cNvSpPr/>
          <p:nvPr/>
        </p:nvSpPr>
        <p:spPr bwMode="white">
          <a:xfrm>
            <a:off x="10520000" y="2913075"/>
            <a:ext cx="371427" cy="2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29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D9FCFC5-AB96-A4BB-30CE-2658F9B130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DFCAD0D-0AD2-7AA1-158F-12249731B1B4}"/>
              </a:ext>
            </a:extLst>
          </p:cNvPr>
          <p:cNvSpPr/>
          <p:nvPr/>
        </p:nvSpPr>
        <p:spPr bwMode="white">
          <a:xfrm>
            <a:off x="2081904" y="1812568"/>
            <a:ext cx="819047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F512B-12D4-BE8E-032D-94FA5378E8EE}"/>
              </a:ext>
            </a:extLst>
          </p:cNvPr>
          <p:cNvSpPr/>
          <p:nvPr/>
        </p:nvSpPr>
        <p:spPr bwMode="white">
          <a:xfrm>
            <a:off x="4958095" y="1812568"/>
            <a:ext cx="971428" cy="2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F5856F-C4D7-0A1C-EBB3-9217BCD588B3}"/>
              </a:ext>
            </a:extLst>
          </p:cNvPr>
          <p:cNvSpPr/>
          <p:nvPr/>
        </p:nvSpPr>
        <p:spPr bwMode="white">
          <a:xfrm>
            <a:off x="8320000" y="1783912"/>
            <a:ext cx="809523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7FD59A-166D-D5C6-681D-051331D712F2}"/>
              </a:ext>
            </a:extLst>
          </p:cNvPr>
          <p:cNvSpPr/>
          <p:nvPr/>
        </p:nvSpPr>
        <p:spPr bwMode="white">
          <a:xfrm>
            <a:off x="1199456" y="2347474"/>
            <a:ext cx="1368152" cy="17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C3777F-E729-5B85-E669-7DF0BDDF34DB}"/>
              </a:ext>
            </a:extLst>
          </p:cNvPr>
          <p:cNvSpPr/>
          <p:nvPr/>
        </p:nvSpPr>
        <p:spPr bwMode="white">
          <a:xfrm>
            <a:off x="3863752" y="2347474"/>
            <a:ext cx="1618151" cy="17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5D56AC-F497-E40A-B763-DB794580D1A5}"/>
              </a:ext>
            </a:extLst>
          </p:cNvPr>
          <p:cNvSpPr/>
          <p:nvPr/>
        </p:nvSpPr>
        <p:spPr bwMode="white">
          <a:xfrm>
            <a:off x="6960096" y="2347474"/>
            <a:ext cx="1359904" cy="17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6C4B60-C7F0-2E2B-9CE5-4E1C2E8A61B0}"/>
              </a:ext>
            </a:extLst>
          </p:cNvPr>
          <p:cNvSpPr/>
          <p:nvPr/>
        </p:nvSpPr>
        <p:spPr bwMode="white">
          <a:xfrm>
            <a:off x="8796190" y="2347474"/>
            <a:ext cx="1620290" cy="17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79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5DAAFD7-BECB-9322-5129-5568F86EE8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8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AD2ED36-0C27-BFE8-CC72-1134EEE84551}"/>
              </a:ext>
            </a:extLst>
          </p:cNvPr>
          <p:cNvSpPr/>
          <p:nvPr/>
        </p:nvSpPr>
        <p:spPr bwMode="white">
          <a:xfrm>
            <a:off x="1681904" y="1257932"/>
            <a:ext cx="980952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6A5E21-91EF-3384-2B69-DEB459E26BEA}"/>
              </a:ext>
            </a:extLst>
          </p:cNvPr>
          <p:cNvSpPr/>
          <p:nvPr/>
        </p:nvSpPr>
        <p:spPr bwMode="white">
          <a:xfrm>
            <a:off x="4558095" y="1257932"/>
            <a:ext cx="980952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6F116D-851E-0884-F80B-71861204ED5A}"/>
              </a:ext>
            </a:extLst>
          </p:cNvPr>
          <p:cNvSpPr/>
          <p:nvPr/>
        </p:nvSpPr>
        <p:spPr bwMode="white">
          <a:xfrm>
            <a:off x="7920000" y="1276994"/>
            <a:ext cx="1609523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D3A315-40A5-F468-FB86-E9478E81BF03}"/>
              </a:ext>
            </a:extLst>
          </p:cNvPr>
          <p:cNvSpPr/>
          <p:nvPr/>
        </p:nvSpPr>
        <p:spPr bwMode="white">
          <a:xfrm>
            <a:off x="8396190" y="1801203"/>
            <a:ext cx="1516234" cy="225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6288D4-92A4-A696-1C62-30A8C8137D30}"/>
              </a:ext>
            </a:extLst>
          </p:cNvPr>
          <p:cNvSpPr/>
          <p:nvPr/>
        </p:nvSpPr>
        <p:spPr bwMode="white">
          <a:xfrm>
            <a:off x="720000" y="1763078"/>
            <a:ext cx="1631584" cy="173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D9C42-6CA8-8E25-390A-0C7577EE55FD}"/>
              </a:ext>
            </a:extLst>
          </p:cNvPr>
          <p:cNvSpPr/>
          <p:nvPr/>
        </p:nvSpPr>
        <p:spPr bwMode="white">
          <a:xfrm>
            <a:off x="3647728" y="1628800"/>
            <a:ext cx="1512168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E66C74-D9A2-F82B-B74B-EE5BA11E8A0D}"/>
              </a:ext>
            </a:extLst>
          </p:cNvPr>
          <p:cNvSpPr/>
          <p:nvPr/>
        </p:nvSpPr>
        <p:spPr bwMode="white">
          <a:xfrm>
            <a:off x="6672380" y="1988840"/>
            <a:ext cx="1238095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7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2023-11-18T03:07:20Z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