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2" d="100"/>
          <a:sy n="52" d="100"/>
        </p:scale>
        <p:origin x="114" y="12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2204864"/>
            <a:ext cx="279082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352" y="3405957"/>
            <a:ext cx="37338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F6E4DC-0880-604D-C484-40F839C837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25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02992F-1B7C-6412-5123-3386688CF0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0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E3E390-2665-015C-502E-C2C5EDECF2E5}"/>
              </a:ext>
            </a:extLst>
          </p:cNvPr>
          <p:cNvSpPr/>
          <p:nvPr/>
        </p:nvSpPr>
        <p:spPr bwMode="white">
          <a:xfrm>
            <a:off x="682783" y="6108542"/>
            <a:ext cx="3116883" cy="48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444009"/>
            <a:ext cx="8379714" cy="4192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29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722C82-E76B-9052-9E55-3D1F4A15E5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655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15EC22-46EB-E825-A71D-E7D22FB20C65}"/>
              </a:ext>
            </a:extLst>
          </p:cNvPr>
          <p:cNvSpPr/>
          <p:nvPr/>
        </p:nvSpPr>
        <p:spPr bwMode="white">
          <a:xfrm>
            <a:off x="1535125" y="6295732"/>
            <a:ext cx="1579701" cy="38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E24850-F8F0-1F43-B100-DF711687C7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8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7B0740-F04F-8A67-B7B9-2AC2C76338AE}"/>
              </a:ext>
            </a:extLst>
          </p:cNvPr>
          <p:cNvSpPr/>
          <p:nvPr/>
        </p:nvSpPr>
        <p:spPr bwMode="white">
          <a:xfrm>
            <a:off x="6030991" y="6179671"/>
            <a:ext cx="482020" cy="31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D86E99-929C-A283-2B62-CFCC485EBE3B}"/>
              </a:ext>
            </a:extLst>
          </p:cNvPr>
          <p:cNvSpPr/>
          <p:nvPr/>
        </p:nvSpPr>
        <p:spPr bwMode="white">
          <a:xfrm>
            <a:off x="8388511" y="6179671"/>
            <a:ext cx="482020" cy="31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04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4610E-D0E9-70C1-AE3B-ABBF707A1A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1E657F-DE5D-A593-F9A9-A3BF4A6E6338}"/>
              </a:ext>
            </a:extLst>
          </p:cNvPr>
          <p:cNvSpPr/>
          <p:nvPr/>
        </p:nvSpPr>
        <p:spPr bwMode="white">
          <a:xfrm>
            <a:off x="967619" y="3488509"/>
            <a:ext cx="523809" cy="352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E65946-7679-BC27-9C67-CED3CDD54B4D}"/>
              </a:ext>
            </a:extLst>
          </p:cNvPr>
          <p:cNvSpPr/>
          <p:nvPr/>
        </p:nvSpPr>
        <p:spPr bwMode="white">
          <a:xfrm>
            <a:off x="3653333" y="3488509"/>
            <a:ext cx="523809" cy="352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4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AC1C32-155D-D901-EF24-67BBA9CB42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315EB1-303D-51B9-1486-20A5EC0BEDF9}"/>
              </a:ext>
            </a:extLst>
          </p:cNvPr>
          <p:cNvSpPr/>
          <p:nvPr/>
        </p:nvSpPr>
        <p:spPr bwMode="white">
          <a:xfrm>
            <a:off x="6691428" y="4022951"/>
            <a:ext cx="1209523" cy="57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42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8622D-BF1B-6538-55E1-017B01B429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149080"/>
            <a:ext cx="31527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7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1A5DED-A688-3EFF-EFEE-729F85A24E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8AFBFB-AD72-4AF7-C08A-7FDF5E30713C}"/>
              </a:ext>
            </a:extLst>
          </p:cNvPr>
          <p:cNvSpPr/>
          <p:nvPr/>
        </p:nvSpPr>
        <p:spPr bwMode="white">
          <a:xfrm>
            <a:off x="2024761" y="5089207"/>
            <a:ext cx="561904" cy="3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62D97E-B565-9E6F-F57B-D34CDBAE59C0}"/>
              </a:ext>
            </a:extLst>
          </p:cNvPr>
          <p:cNvSpPr/>
          <p:nvPr/>
        </p:nvSpPr>
        <p:spPr bwMode="white">
          <a:xfrm>
            <a:off x="4396190" y="5089207"/>
            <a:ext cx="619047" cy="3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602C8F-8A06-9BF8-F01C-D4BD1EEA3532}"/>
              </a:ext>
            </a:extLst>
          </p:cNvPr>
          <p:cNvSpPr/>
          <p:nvPr/>
        </p:nvSpPr>
        <p:spPr bwMode="white">
          <a:xfrm>
            <a:off x="6910476" y="5089207"/>
            <a:ext cx="552380" cy="3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3BA38B-259A-7A2F-DE46-1080D5C618D9}"/>
              </a:ext>
            </a:extLst>
          </p:cNvPr>
          <p:cNvSpPr/>
          <p:nvPr/>
        </p:nvSpPr>
        <p:spPr bwMode="white">
          <a:xfrm>
            <a:off x="9405714" y="5089207"/>
            <a:ext cx="533334" cy="3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3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99726F-BC40-5F30-6E46-89F82AA6ED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1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036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4D9278-4D9E-521F-2A68-5E3B7256FB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0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0F098F-D16D-7A91-9830-9E36E42098DE}"/>
              </a:ext>
            </a:extLst>
          </p:cNvPr>
          <p:cNvSpPr/>
          <p:nvPr/>
        </p:nvSpPr>
        <p:spPr bwMode="white">
          <a:xfrm>
            <a:off x="3674407" y="1191080"/>
            <a:ext cx="1905775" cy="55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DB6E62-F3E0-E390-5225-90C6668A3BE8}"/>
              </a:ext>
            </a:extLst>
          </p:cNvPr>
          <p:cNvSpPr/>
          <p:nvPr/>
        </p:nvSpPr>
        <p:spPr bwMode="white">
          <a:xfrm>
            <a:off x="3683525" y="3491429"/>
            <a:ext cx="610942" cy="55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A63F33-7554-2D93-31A4-86A42C80F956}"/>
              </a:ext>
            </a:extLst>
          </p:cNvPr>
          <p:cNvSpPr/>
          <p:nvPr/>
        </p:nvSpPr>
        <p:spPr bwMode="white">
          <a:xfrm>
            <a:off x="5744316" y="4641603"/>
            <a:ext cx="610942" cy="5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42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2023-11-18T07:02:06Z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