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6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176587"/>
            <a:ext cx="67056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C2610-C515-9074-C0AB-F3E6FBE5D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/>
        </p:blipFill>
        <p:spPr>
          <a:xfrm>
            <a:off x="6744073" y="1052737"/>
            <a:ext cx="4180483" cy="28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72E76A-7F92-5166-C891-813CE72990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4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E8180E-B655-CD2F-89B4-8351631BFE97}"/>
              </a:ext>
            </a:extLst>
          </p:cNvPr>
          <p:cNvSpPr/>
          <p:nvPr/>
        </p:nvSpPr>
        <p:spPr bwMode="white">
          <a:xfrm>
            <a:off x="1127448" y="1365242"/>
            <a:ext cx="3528392" cy="83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E8180E-B655-CD2F-89B4-8351631BFE97}"/>
              </a:ext>
            </a:extLst>
          </p:cNvPr>
          <p:cNvSpPr/>
          <p:nvPr/>
        </p:nvSpPr>
        <p:spPr bwMode="white">
          <a:xfrm>
            <a:off x="767408" y="2484856"/>
            <a:ext cx="3528392" cy="83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E8180E-B655-CD2F-89B4-8351631BFE97}"/>
              </a:ext>
            </a:extLst>
          </p:cNvPr>
          <p:cNvSpPr/>
          <p:nvPr/>
        </p:nvSpPr>
        <p:spPr bwMode="white">
          <a:xfrm>
            <a:off x="756366" y="3428999"/>
            <a:ext cx="4115497" cy="7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E8180E-B655-CD2F-89B4-8351631BFE97}"/>
              </a:ext>
            </a:extLst>
          </p:cNvPr>
          <p:cNvSpPr/>
          <p:nvPr/>
        </p:nvSpPr>
        <p:spPr bwMode="white">
          <a:xfrm>
            <a:off x="767408" y="4415093"/>
            <a:ext cx="9937104" cy="18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75BE6-1025-C63A-C988-55409715AE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944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37CFF-482A-A638-FE33-E7EF69EAC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CD68D-3FD8-C4B4-C999-CE636F85918F}"/>
              </a:ext>
            </a:extLst>
          </p:cNvPr>
          <p:cNvSpPr/>
          <p:nvPr/>
        </p:nvSpPr>
        <p:spPr bwMode="white">
          <a:xfrm>
            <a:off x="681904" y="1210160"/>
            <a:ext cx="4038095" cy="4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E97D2-428A-DB65-3300-F1F0637B57E8}"/>
              </a:ext>
            </a:extLst>
          </p:cNvPr>
          <p:cNvSpPr/>
          <p:nvPr/>
        </p:nvSpPr>
        <p:spPr bwMode="white">
          <a:xfrm>
            <a:off x="681904" y="2200910"/>
            <a:ext cx="4038095" cy="4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DB9B17-37F7-B223-0674-76BBFADF2A3D}"/>
              </a:ext>
            </a:extLst>
          </p:cNvPr>
          <p:cNvSpPr/>
          <p:nvPr/>
        </p:nvSpPr>
        <p:spPr bwMode="white">
          <a:xfrm>
            <a:off x="479376" y="3122090"/>
            <a:ext cx="6552728" cy="7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DB9B17-37F7-B223-0674-76BBFADF2A3D}"/>
              </a:ext>
            </a:extLst>
          </p:cNvPr>
          <p:cNvSpPr/>
          <p:nvPr/>
        </p:nvSpPr>
        <p:spPr bwMode="white">
          <a:xfrm>
            <a:off x="407368" y="4112840"/>
            <a:ext cx="9289032" cy="7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14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3F5F9-86EB-57E9-D5BA-5174A907E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92CFD0-A82C-D2D5-87DD-82A26D0B65DA}"/>
              </a:ext>
            </a:extLst>
          </p:cNvPr>
          <p:cNvSpPr/>
          <p:nvPr/>
        </p:nvSpPr>
        <p:spPr bwMode="white">
          <a:xfrm>
            <a:off x="8068330" y="5977521"/>
            <a:ext cx="283562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4E293-090D-7EEF-88D3-918F6FF3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1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0FD9D-777D-87AA-179E-866D9630316D}"/>
              </a:ext>
            </a:extLst>
          </p:cNvPr>
          <p:cNvSpPr/>
          <p:nvPr/>
        </p:nvSpPr>
        <p:spPr bwMode="white">
          <a:xfrm>
            <a:off x="5495845" y="1184124"/>
            <a:ext cx="285246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79F782-C3E1-5D3F-6CED-3EB415FD314C}"/>
              </a:ext>
            </a:extLst>
          </p:cNvPr>
          <p:cNvSpPr/>
          <p:nvPr/>
        </p:nvSpPr>
        <p:spPr bwMode="white">
          <a:xfrm>
            <a:off x="2871575" y="2130526"/>
            <a:ext cx="562343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817FC6-146B-7105-971A-F99D4FB7F3F4}"/>
              </a:ext>
            </a:extLst>
          </p:cNvPr>
          <p:cNvSpPr/>
          <p:nvPr/>
        </p:nvSpPr>
        <p:spPr bwMode="white">
          <a:xfrm>
            <a:off x="3890314" y="2852936"/>
            <a:ext cx="292576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79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2009C-5C4B-1647-F3CC-945EB57D5B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52859-06DE-2C4C-B00A-BA674B64D262}"/>
              </a:ext>
            </a:extLst>
          </p:cNvPr>
          <p:cNvSpPr/>
          <p:nvPr/>
        </p:nvSpPr>
        <p:spPr bwMode="white">
          <a:xfrm>
            <a:off x="7434285" y="2276872"/>
            <a:ext cx="2910187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2B607A-9259-0932-A744-11156D16914E}"/>
              </a:ext>
            </a:extLst>
          </p:cNvPr>
          <p:cNvSpPr/>
          <p:nvPr/>
        </p:nvSpPr>
        <p:spPr bwMode="white">
          <a:xfrm>
            <a:off x="1539047" y="3536505"/>
            <a:ext cx="590476" cy="53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B71E96-C154-B5A6-DE3B-C9E9E7819F56}"/>
              </a:ext>
            </a:extLst>
          </p:cNvPr>
          <p:cNvSpPr/>
          <p:nvPr/>
        </p:nvSpPr>
        <p:spPr bwMode="white">
          <a:xfrm>
            <a:off x="4891428" y="5589240"/>
            <a:ext cx="35808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36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D9797-6D9F-A8C2-709A-0767406E7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0D1D64-7DB8-0395-F689-73CF9F459D55}"/>
              </a:ext>
            </a:extLst>
          </p:cNvPr>
          <p:cNvSpPr/>
          <p:nvPr/>
        </p:nvSpPr>
        <p:spPr bwMode="white">
          <a:xfrm>
            <a:off x="6329523" y="3440081"/>
            <a:ext cx="1876190" cy="4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610AC-A27D-9484-DD99-F27C0C0A5F10}"/>
              </a:ext>
            </a:extLst>
          </p:cNvPr>
          <p:cNvSpPr/>
          <p:nvPr/>
        </p:nvSpPr>
        <p:spPr bwMode="white">
          <a:xfrm>
            <a:off x="5748570" y="4437112"/>
            <a:ext cx="473991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0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47FDA-D809-AFF1-EBB7-5A34884E3E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B726A-BAE6-F483-A5A0-CB72B07D0B2B}"/>
              </a:ext>
            </a:extLst>
          </p:cNvPr>
          <p:cNvSpPr/>
          <p:nvPr/>
        </p:nvSpPr>
        <p:spPr bwMode="white">
          <a:xfrm>
            <a:off x="4329523" y="2698483"/>
            <a:ext cx="1857142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5B10D-5254-447C-05BB-96D5E4118CC9}"/>
              </a:ext>
            </a:extLst>
          </p:cNvPr>
          <p:cNvSpPr/>
          <p:nvPr/>
        </p:nvSpPr>
        <p:spPr bwMode="white">
          <a:xfrm>
            <a:off x="3647728" y="3645024"/>
            <a:ext cx="482453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32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85F00-4F4E-4969-C814-137141503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729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4544B09-2163-51A6-C2DE-0C38F19F21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69B726A-BAE6-F483-A5A0-CB72B07D0B2B}"/>
              </a:ext>
            </a:extLst>
          </p:cNvPr>
          <p:cNvSpPr/>
          <p:nvPr/>
        </p:nvSpPr>
        <p:spPr bwMode="white">
          <a:xfrm>
            <a:off x="479376" y="1268760"/>
            <a:ext cx="55446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B726A-BAE6-F483-A5A0-CB72B07D0B2B}"/>
              </a:ext>
            </a:extLst>
          </p:cNvPr>
          <p:cNvSpPr/>
          <p:nvPr/>
        </p:nvSpPr>
        <p:spPr bwMode="white">
          <a:xfrm>
            <a:off x="580195" y="2307219"/>
            <a:ext cx="55446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9B726A-BAE6-F483-A5A0-CB72B07D0B2B}"/>
              </a:ext>
            </a:extLst>
          </p:cNvPr>
          <p:cNvSpPr/>
          <p:nvPr/>
        </p:nvSpPr>
        <p:spPr bwMode="white">
          <a:xfrm>
            <a:off x="556668" y="3324058"/>
            <a:ext cx="9787803" cy="197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3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D8117-FF16-99BC-A553-9753C196E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012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