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6" r:id="rId8"/>
    <p:sldId id="330" r:id="rId9"/>
    <p:sldId id="337" r:id="rId10"/>
    <p:sldId id="328" r:id="rId11"/>
    <p:sldId id="338" r:id="rId12"/>
    <p:sldId id="326" r:id="rId13"/>
    <p:sldId id="339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771775"/>
            <a:ext cx="426720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E849F-EA95-6920-CA3F-0682DF9FD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7377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723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4DD08E3-A867-5A4A-B30E-B57797073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681904" y="1353656"/>
            <a:ext cx="3829920" cy="149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681910" y="3234591"/>
            <a:ext cx="5486097" cy="54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738459" y="4037734"/>
            <a:ext cx="9678021" cy="200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8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DC78A-5735-7C2B-7590-7399E2E9D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504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AF0AD1-369E-DEE4-CB4B-DF8669C6F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746390" y="1052737"/>
            <a:ext cx="49895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717273" y="2131928"/>
            <a:ext cx="49895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746390" y="3035928"/>
            <a:ext cx="49895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B32CB-264D-654D-31B9-E9EECB66A190}"/>
              </a:ext>
            </a:extLst>
          </p:cNvPr>
          <p:cNvSpPr/>
          <p:nvPr/>
        </p:nvSpPr>
        <p:spPr bwMode="white">
          <a:xfrm>
            <a:off x="551384" y="4020665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1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2B793-2671-44F5-39DA-198C33B9E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2824B-4400-7FC8-50CD-A00C7A0E0CF8}"/>
              </a:ext>
            </a:extLst>
          </p:cNvPr>
          <p:cNvSpPr/>
          <p:nvPr/>
        </p:nvSpPr>
        <p:spPr bwMode="white">
          <a:xfrm>
            <a:off x="2956576" y="6201760"/>
            <a:ext cx="726161" cy="3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2CBF0-D0EA-2F54-3349-652E81A3A7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05554-41CD-7B9B-CEA7-E6A6DD43D514}"/>
              </a:ext>
            </a:extLst>
          </p:cNvPr>
          <p:cNvSpPr/>
          <p:nvPr/>
        </p:nvSpPr>
        <p:spPr bwMode="white">
          <a:xfrm>
            <a:off x="5358095" y="3642748"/>
            <a:ext cx="333333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9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BC148-3F96-48C3-E810-A1F02DB18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D1609-B56C-E435-34B7-046C39BE2960}"/>
              </a:ext>
            </a:extLst>
          </p:cNvPr>
          <p:cNvSpPr/>
          <p:nvPr/>
        </p:nvSpPr>
        <p:spPr bwMode="white">
          <a:xfrm>
            <a:off x="8672380" y="4759043"/>
            <a:ext cx="638095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2D5C9-BA94-7315-D399-B051F959B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3ED72-6EDA-8D10-613E-A721088C76DB}"/>
              </a:ext>
            </a:extLst>
          </p:cNvPr>
          <p:cNvSpPr/>
          <p:nvPr/>
        </p:nvSpPr>
        <p:spPr bwMode="white">
          <a:xfrm>
            <a:off x="3872380" y="3586619"/>
            <a:ext cx="1247619" cy="41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69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AE4B5-E58E-641B-D0DB-E529E3864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115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CF7CBF-D50F-5144-F59E-B1214BBC5B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998ADC5-8F5A-E601-29C7-E8AF09FB21C7}"/>
              </a:ext>
            </a:extLst>
          </p:cNvPr>
          <p:cNvSpPr/>
          <p:nvPr/>
        </p:nvSpPr>
        <p:spPr bwMode="white">
          <a:xfrm>
            <a:off x="1281904" y="1334082"/>
            <a:ext cx="2797872" cy="58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98ADC5-8F5A-E601-29C7-E8AF09FB21C7}"/>
              </a:ext>
            </a:extLst>
          </p:cNvPr>
          <p:cNvSpPr/>
          <p:nvPr/>
        </p:nvSpPr>
        <p:spPr bwMode="white">
          <a:xfrm>
            <a:off x="733654" y="2301047"/>
            <a:ext cx="2797872" cy="58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98ADC5-8F5A-E601-29C7-E8AF09FB21C7}"/>
              </a:ext>
            </a:extLst>
          </p:cNvPr>
          <p:cNvSpPr/>
          <p:nvPr/>
        </p:nvSpPr>
        <p:spPr bwMode="white">
          <a:xfrm>
            <a:off x="720000" y="3355659"/>
            <a:ext cx="2797872" cy="58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98ADC5-8F5A-E601-29C7-E8AF09FB21C7}"/>
              </a:ext>
            </a:extLst>
          </p:cNvPr>
          <p:cNvSpPr/>
          <p:nvPr/>
        </p:nvSpPr>
        <p:spPr bwMode="white">
          <a:xfrm>
            <a:off x="733654" y="4399334"/>
            <a:ext cx="4282226" cy="8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24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98915-ABE9-E1D6-CD29-9A6F504CD8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005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6598CF0-EE70-C0C8-C050-D0780600D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9506E8A-BC87-062F-D7B6-17F423AD6E83}"/>
              </a:ext>
            </a:extLst>
          </p:cNvPr>
          <p:cNvSpPr/>
          <p:nvPr/>
        </p:nvSpPr>
        <p:spPr bwMode="white">
          <a:xfrm>
            <a:off x="681904" y="1324894"/>
            <a:ext cx="3901928" cy="59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06E8A-BC87-062F-D7B6-17F423AD6E83}"/>
              </a:ext>
            </a:extLst>
          </p:cNvPr>
          <p:cNvSpPr/>
          <p:nvPr/>
        </p:nvSpPr>
        <p:spPr bwMode="white">
          <a:xfrm>
            <a:off x="551384" y="2269725"/>
            <a:ext cx="3901928" cy="59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506E8A-BC87-062F-D7B6-17F423AD6E83}"/>
              </a:ext>
            </a:extLst>
          </p:cNvPr>
          <p:cNvSpPr/>
          <p:nvPr/>
        </p:nvSpPr>
        <p:spPr bwMode="white">
          <a:xfrm>
            <a:off x="681904" y="3140969"/>
            <a:ext cx="5342088" cy="73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506E8A-BC87-062F-D7B6-17F423AD6E83}"/>
              </a:ext>
            </a:extLst>
          </p:cNvPr>
          <p:cNvSpPr/>
          <p:nvPr/>
        </p:nvSpPr>
        <p:spPr bwMode="white">
          <a:xfrm>
            <a:off x="790262" y="4180541"/>
            <a:ext cx="8042042" cy="71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92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