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14" y="6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1887" y="3162300"/>
            <a:ext cx="48482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1248615"/>
            <a:ext cx="371428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0476" y="3366153"/>
            <a:ext cx="485714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5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64751" y="6021288"/>
            <a:ext cx="834682" cy="4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7390" y="6190407"/>
            <a:ext cx="414154" cy="29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0652" y="6021288"/>
            <a:ext cx="855388" cy="4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0952" y="4126660"/>
            <a:ext cx="923809" cy="4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047" y="4088538"/>
            <a:ext cx="619047" cy="4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380" y="4126660"/>
            <a:ext cx="952380" cy="4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9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30991" y="2880837"/>
            <a:ext cx="535588" cy="39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1799" y="2880837"/>
            <a:ext cx="535588" cy="39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6823" y="4329209"/>
            <a:ext cx="543956" cy="39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7268" y="4320837"/>
            <a:ext cx="527219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0991" y="5777581"/>
            <a:ext cx="543956" cy="39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1799" y="5777581"/>
            <a:ext cx="543956" cy="39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6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03698" y="2844626"/>
            <a:ext cx="584374" cy="30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4363" y="2827907"/>
            <a:ext cx="592722" cy="30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3479" y="4692174"/>
            <a:ext cx="609418" cy="30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3071" y="4692174"/>
            <a:ext cx="617766" cy="30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2640413"/>
            <a:ext cx="952380" cy="41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4941168"/>
            <a:ext cx="5795248" cy="54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7934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>
            <a:fillRect/>
          </a:stretch>
        </p:blipFill>
        <p:spPr>
          <a:xfrm>
            <a:off x="8512325" y="4306219"/>
            <a:ext cx="3371886" cy="198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40416" y="4306218"/>
            <a:ext cx="576064" cy="44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6280" y="4869159"/>
            <a:ext cx="902105" cy="30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04512" y="5013176"/>
            <a:ext cx="720080" cy="31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2346040"/>
            <a:ext cx="961904" cy="41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4437113"/>
            <a:ext cx="1205278" cy="45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2023-11-22T12:39:26Z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