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35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28962"/>
            <a:ext cx="42672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47491-EABD-3D0B-3E8B-2BD33FAD4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124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51D998-9FA5-1EDC-B2DB-54D379D83A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681904" y="1229424"/>
            <a:ext cx="9590560" cy="5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652413" y="2132856"/>
            <a:ext cx="3211339" cy="68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4151784" y="2132856"/>
            <a:ext cx="3312368" cy="68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7824416" y="2204864"/>
            <a:ext cx="3312368" cy="68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681904" y="3296724"/>
            <a:ext cx="733576" cy="68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1703512" y="3284148"/>
            <a:ext cx="3312368" cy="68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1E203E-BB40-A82A-BEB4-938DE7416351}"/>
              </a:ext>
            </a:extLst>
          </p:cNvPr>
          <p:cNvSpPr/>
          <p:nvPr/>
        </p:nvSpPr>
        <p:spPr bwMode="white">
          <a:xfrm>
            <a:off x="5303912" y="3260720"/>
            <a:ext cx="3312368" cy="68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3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64944-1582-E9AB-164A-1DC873149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C112B-4E53-DDF3-CF53-F9BF967B53BD}"/>
              </a:ext>
            </a:extLst>
          </p:cNvPr>
          <p:cNvSpPr/>
          <p:nvPr/>
        </p:nvSpPr>
        <p:spPr bwMode="white">
          <a:xfrm>
            <a:off x="1703512" y="5445223"/>
            <a:ext cx="7892677" cy="87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16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E9BAD-902A-722C-63AB-33F500A6A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415BD-B417-3BF4-441E-F07ECCEAB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378A7B-EEA1-52D7-EEF3-07D5715DCF02}"/>
              </a:ext>
            </a:extLst>
          </p:cNvPr>
          <p:cNvSpPr/>
          <p:nvPr/>
        </p:nvSpPr>
        <p:spPr bwMode="white">
          <a:xfrm>
            <a:off x="2091428" y="4602688"/>
            <a:ext cx="333333" cy="4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31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63AA5-D282-65D4-0F99-B84178866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BE590-7160-444F-4F5A-B164E8F5A91D}"/>
              </a:ext>
            </a:extLst>
          </p:cNvPr>
          <p:cNvSpPr/>
          <p:nvPr/>
        </p:nvSpPr>
        <p:spPr bwMode="white">
          <a:xfrm>
            <a:off x="2415238" y="3516369"/>
            <a:ext cx="638095" cy="5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2F1C86-CC10-A7A7-8D66-51E18AC637C3}"/>
              </a:ext>
            </a:extLst>
          </p:cNvPr>
          <p:cNvSpPr/>
          <p:nvPr/>
        </p:nvSpPr>
        <p:spPr bwMode="white">
          <a:xfrm>
            <a:off x="5634285" y="3516369"/>
            <a:ext cx="638095" cy="5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A58A9-0F0C-7DDC-7877-58D65F5AF552}"/>
              </a:ext>
            </a:extLst>
          </p:cNvPr>
          <p:cNvSpPr/>
          <p:nvPr/>
        </p:nvSpPr>
        <p:spPr bwMode="white">
          <a:xfrm>
            <a:off x="4881904" y="4726613"/>
            <a:ext cx="342857" cy="4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0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125F6-A58D-7CDF-164D-432B2C02B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0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759F1B-3E21-6C38-4E38-F34CFE679DD8}"/>
              </a:ext>
            </a:extLst>
          </p:cNvPr>
          <p:cNvSpPr/>
          <p:nvPr/>
        </p:nvSpPr>
        <p:spPr bwMode="white">
          <a:xfrm>
            <a:off x="2063552" y="6165304"/>
            <a:ext cx="4240718" cy="56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04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9EA51-3167-ABAA-7930-11AEFDFA6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1D62D-51C8-7E87-147E-D7DDACF46F72}"/>
              </a:ext>
            </a:extLst>
          </p:cNvPr>
          <p:cNvSpPr/>
          <p:nvPr/>
        </p:nvSpPr>
        <p:spPr bwMode="white">
          <a:xfrm>
            <a:off x="1510476" y="4293096"/>
            <a:ext cx="5665644" cy="65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3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653D3-40E7-2CE4-D859-7540DAFE0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36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393A9-8751-3630-D18F-63B5FDA06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3FD0A-10A6-77AE-3512-3C5E6411F050}"/>
              </a:ext>
            </a:extLst>
          </p:cNvPr>
          <p:cNvSpPr/>
          <p:nvPr/>
        </p:nvSpPr>
        <p:spPr bwMode="white">
          <a:xfrm>
            <a:off x="1500952" y="3429000"/>
            <a:ext cx="4667056" cy="63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59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DE81C-DDD5-C2D2-AF80-F98A80575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6CDB1-B8C4-906A-675A-0AE14D16FF85}"/>
              </a:ext>
            </a:extLst>
          </p:cNvPr>
          <p:cNvSpPr/>
          <p:nvPr/>
        </p:nvSpPr>
        <p:spPr bwMode="white">
          <a:xfrm>
            <a:off x="1510476" y="4509120"/>
            <a:ext cx="44415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92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2023-11-18T09:10:54Z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