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8" d="100"/>
          <a:sy n="68" d="100"/>
        </p:scale>
        <p:origin x="96" y="9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3143250"/>
            <a:ext cx="45339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97042-D822-464D-B821-1DEDCB36EA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1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36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418D7-C869-5A4C-D19E-F2227B3A11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47AF56-1F09-2CA0-344F-17895AEC6DE3}"/>
              </a:ext>
            </a:extLst>
          </p:cNvPr>
          <p:cNvSpPr/>
          <p:nvPr/>
        </p:nvSpPr>
        <p:spPr bwMode="white">
          <a:xfrm>
            <a:off x="1481904" y="4941168"/>
            <a:ext cx="1589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349" y="1186939"/>
            <a:ext cx="7288340" cy="261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26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C38E6-B3A2-EA9A-A541-5B135DB36C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82D5A1-1490-559F-E71E-5EEE49A08D95}"/>
              </a:ext>
            </a:extLst>
          </p:cNvPr>
          <p:cNvSpPr/>
          <p:nvPr/>
        </p:nvSpPr>
        <p:spPr bwMode="white">
          <a:xfrm>
            <a:off x="9053333" y="1496206"/>
            <a:ext cx="628571" cy="4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60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E9C95-84BC-C8E5-0B08-D191F6E58C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F4E77D-1632-2FD6-7E58-CA4A910BEFD1}"/>
              </a:ext>
            </a:extLst>
          </p:cNvPr>
          <p:cNvSpPr/>
          <p:nvPr/>
        </p:nvSpPr>
        <p:spPr bwMode="white">
          <a:xfrm>
            <a:off x="8038568" y="4221089"/>
            <a:ext cx="2521928" cy="86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298CFC-F545-FCC2-48CC-CD68F906242B}"/>
              </a:ext>
            </a:extLst>
          </p:cNvPr>
          <p:cNvSpPr/>
          <p:nvPr/>
        </p:nvSpPr>
        <p:spPr bwMode="white">
          <a:xfrm>
            <a:off x="3434284" y="5301208"/>
            <a:ext cx="2380952" cy="89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C25EE8-BAF6-432F-9D98-29518AE7F38B}"/>
              </a:ext>
            </a:extLst>
          </p:cNvPr>
          <p:cNvSpPr/>
          <p:nvPr/>
        </p:nvSpPr>
        <p:spPr bwMode="white">
          <a:xfrm>
            <a:off x="8045156" y="5301209"/>
            <a:ext cx="1939275" cy="92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A8264-5BAA-7B88-A182-D14E7E2DD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1414E4-1CA4-DDE3-C1EE-A4500DE91DD7}"/>
              </a:ext>
            </a:extLst>
          </p:cNvPr>
          <p:cNvSpPr/>
          <p:nvPr/>
        </p:nvSpPr>
        <p:spPr bwMode="white">
          <a:xfrm>
            <a:off x="4139046" y="1268760"/>
            <a:ext cx="12476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9B3CEB-0900-63D6-C140-6FE0E6FB0881}"/>
              </a:ext>
            </a:extLst>
          </p:cNvPr>
          <p:cNvSpPr/>
          <p:nvPr/>
        </p:nvSpPr>
        <p:spPr bwMode="white">
          <a:xfrm>
            <a:off x="7720000" y="2132856"/>
            <a:ext cx="1760376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8A9692-F414-D0E7-141E-D1EB50AEB114}"/>
              </a:ext>
            </a:extLst>
          </p:cNvPr>
          <p:cNvSpPr/>
          <p:nvPr/>
        </p:nvSpPr>
        <p:spPr bwMode="white">
          <a:xfrm>
            <a:off x="2443808" y="5445224"/>
            <a:ext cx="3148135" cy="93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46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BD72A-681C-F2EA-E9E5-0CE3063589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0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70FDB3-81C6-431D-55BF-0E485EBD8C8B}"/>
              </a:ext>
            </a:extLst>
          </p:cNvPr>
          <p:cNvSpPr/>
          <p:nvPr/>
        </p:nvSpPr>
        <p:spPr bwMode="white">
          <a:xfrm>
            <a:off x="2495600" y="2204864"/>
            <a:ext cx="2448272" cy="89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D05E56-83A5-7FF1-C074-C439C8E199AA}"/>
              </a:ext>
            </a:extLst>
          </p:cNvPr>
          <p:cNvSpPr/>
          <p:nvPr/>
        </p:nvSpPr>
        <p:spPr bwMode="white">
          <a:xfrm>
            <a:off x="8904312" y="3284985"/>
            <a:ext cx="1238095" cy="81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18D74D-14CD-2226-914E-E7B117124AD9}"/>
              </a:ext>
            </a:extLst>
          </p:cNvPr>
          <p:cNvSpPr/>
          <p:nvPr/>
        </p:nvSpPr>
        <p:spPr bwMode="white">
          <a:xfrm>
            <a:off x="1596190" y="4527469"/>
            <a:ext cx="580952" cy="53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7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74FFE-5C23-4D0C-5444-E90AD7A928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227C15-929F-8EA7-2CE1-8685E85F108D}"/>
              </a:ext>
            </a:extLst>
          </p:cNvPr>
          <p:cNvSpPr/>
          <p:nvPr/>
        </p:nvSpPr>
        <p:spPr bwMode="white">
          <a:xfrm>
            <a:off x="6196190" y="4077072"/>
            <a:ext cx="2420090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02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EB3EB-35B0-6352-4A01-F47613750D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23EC9-39F3-91FD-1DC9-7A8BC483C64A}"/>
              </a:ext>
            </a:extLst>
          </p:cNvPr>
          <p:cNvSpPr/>
          <p:nvPr/>
        </p:nvSpPr>
        <p:spPr bwMode="white">
          <a:xfrm>
            <a:off x="4820389" y="3321808"/>
            <a:ext cx="525256" cy="47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9635AE-59FF-6330-B751-4E16A5AE0C7B}"/>
              </a:ext>
            </a:extLst>
          </p:cNvPr>
          <p:cNvSpPr/>
          <p:nvPr/>
        </p:nvSpPr>
        <p:spPr bwMode="white">
          <a:xfrm>
            <a:off x="6744072" y="4221088"/>
            <a:ext cx="187220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D23EC9-39F3-91FD-1DC9-7A8BC483C64A}"/>
              </a:ext>
            </a:extLst>
          </p:cNvPr>
          <p:cNvSpPr/>
          <p:nvPr/>
        </p:nvSpPr>
        <p:spPr bwMode="white">
          <a:xfrm>
            <a:off x="2351584" y="6021288"/>
            <a:ext cx="2160240" cy="71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25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897A1-9A57-BDD3-DDA1-109FAB69CB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FB615B-9CD3-B9FC-C7C0-89C1B2126E0D}"/>
              </a:ext>
            </a:extLst>
          </p:cNvPr>
          <p:cNvSpPr/>
          <p:nvPr/>
        </p:nvSpPr>
        <p:spPr bwMode="white">
          <a:xfrm>
            <a:off x="1700952" y="1419898"/>
            <a:ext cx="1257142" cy="53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786BC3-3318-DF73-5DE2-9CC61AAE94B0}"/>
              </a:ext>
            </a:extLst>
          </p:cNvPr>
          <p:cNvSpPr/>
          <p:nvPr/>
        </p:nvSpPr>
        <p:spPr bwMode="white">
          <a:xfrm>
            <a:off x="1691428" y="3573620"/>
            <a:ext cx="1266666" cy="53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FB615B-9CD3-B9FC-C7C0-89C1B2126E0D}"/>
              </a:ext>
            </a:extLst>
          </p:cNvPr>
          <p:cNvSpPr/>
          <p:nvPr/>
        </p:nvSpPr>
        <p:spPr bwMode="white">
          <a:xfrm>
            <a:off x="1559496" y="2407284"/>
            <a:ext cx="3024336" cy="8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FB615B-9CD3-B9FC-C7C0-89C1B2126E0D}"/>
              </a:ext>
            </a:extLst>
          </p:cNvPr>
          <p:cNvSpPr/>
          <p:nvPr/>
        </p:nvSpPr>
        <p:spPr bwMode="white">
          <a:xfrm>
            <a:off x="5735960" y="4509120"/>
            <a:ext cx="3024336" cy="8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8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FA642-5F6F-55F9-A016-EAD46AFB4A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5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CE5F6E-67FE-5699-F7CA-2E35D02B0624}"/>
              </a:ext>
            </a:extLst>
          </p:cNvPr>
          <p:cNvSpPr/>
          <p:nvPr/>
        </p:nvSpPr>
        <p:spPr bwMode="white">
          <a:xfrm>
            <a:off x="2207568" y="5805264"/>
            <a:ext cx="345638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ACE5F6E-67FE-5699-F7CA-2E35D02B0624}"/>
              </a:ext>
            </a:extLst>
          </p:cNvPr>
          <p:cNvSpPr/>
          <p:nvPr/>
        </p:nvSpPr>
        <p:spPr bwMode="white">
          <a:xfrm>
            <a:off x="7134626" y="5926549"/>
            <a:ext cx="345638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94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2BEE5-F13F-82E5-D94C-4675166FA6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6F6324-01FB-53D6-1CC3-E24C46675E2A}"/>
              </a:ext>
            </a:extLst>
          </p:cNvPr>
          <p:cNvSpPr/>
          <p:nvPr/>
        </p:nvSpPr>
        <p:spPr bwMode="white">
          <a:xfrm>
            <a:off x="1291427" y="4149080"/>
            <a:ext cx="310476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46ACCE-E83C-F458-4AA1-A7FDD9335E0D}"/>
              </a:ext>
            </a:extLst>
          </p:cNvPr>
          <p:cNvSpPr/>
          <p:nvPr/>
        </p:nvSpPr>
        <p:spPr bwMode="white">
          <a:xfrm>
            <a:off x="6139047" y="4149080"/>
            <a:ext cx="312530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2023-11-18T07:09:16Z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