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34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2420888"/>
            <a:ext cx="616267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9876" y="3501008"/>
            <a:ext cx="428625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9AD287-592A-04E1-ED3A-69CE7B399A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5523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8ED48BD-53F0-E945-EF14-41801AE789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EB47097-9540-7D78-0EED-A7FDCCF2ACFE}"/>
              </a:ext>
            </a:extLst>
          </p:cNvPr>
          <p:cNvSpPr/>
          <p:nvPr/>
        </p:nvSpPr>
        <p:spPr bwMode="white">
          <a:xfrm>
            <a:off x="710332" y="1267282"/>
            <a:ext cx="3945508" cy="64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12F746-4857-F1CD-69FC-C348CC3F1FEA}"/>
              </a:ext>
            </a:extLst>
          </p:cNvPr>
          <p:cNvSpPr/>
          <p:nvPr/>
        </p:nvSpPr>
        <p:spPr bwMode="white">
          <a:xfrm>
            <a:off x="681904" y="2381734"/>
            <a:ext cx="4405984" cy="759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12F746-4857-F1CD-69FC-C348CC3F1FEA}"/>
              </a:ext>
            </a:extLst>
          </p:cNvPr>
          <p:cNvSpPr/>
          <p:nvPr/>
        </p:nvSpPr>
        <p:spPr bwMode="white">
          <a:xfrm>
            <a:off x="720000" y="3326566"/>
            <a:ext cx="5448008" cy="759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12F746-4857-F1CD-69FC-C348CC3F1FEA}"/>
              </a:ext>
            </a:extLst>
          </p:cNvPr>
          <p:cNvSpPr/>
          <p:nvPr/>
        </p:nvSpPr>
        <p:spPr bwMode="white">
          <a:xfrm>
            <a:off x="720000" y="4401283"/>
            <a:ext cx="7176200" cy="759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986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A1E7E5-162F-A9FE-4BE7-E0FEDB2B22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5835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02C3F2-78DF-2025-7D9E-B4EC5CB08877}"/>
              </a:ext>
            </a:extLst>
          </p:cNvPr>
          <p:cNvSpPr/>
          <p:nvPr/>
        </p:nvSpPr>
        <p:spPr bwMode="white">
          <a:xfrm>
            <a:off x="3338326" y="4159741"/>
            <a:ext cx="191584" cy="23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3B859D-36E3-34BA-1729-43C5A4462EC7}"/>
              </a:ext>
            </a:extLst>
          </p:cNvPr>
          <p:cNvSpPr/>
          <p:nvPr/>
        </p:nvSpPr>
        <p:spPr bwMode="white">
          <a:xfrm>
            <a:off x="4174333" y="4159741"/>
            <a:ext cx="539921" cy="23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89F8EB-D889-D655-8C17-86FB454818CD}"/>
              </a:ext>
            </a:extLst>
          </p:cNvPr>
          <p:cNvSpPr/>
          <p:nvPr/>
        </p:nvSpPr>
        <p:spPr bwMode="white">
          <a:xfrm>
            <a:off x="6078571" y="4159741"/>
            <a:ext cx="365752" cy="23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3C1325-5C6A-E2D9-ED5E-87861937BC7C}"/>
              </a:ext>
            </a:extLst>
          </p:cNvPr>
          <p:cNvSpPr/>
          <p:nvPr/>
        </p:nvSpPr>
        <p:spPr bwMode="white">
          <a:xfrm>
            <a:off x="6722993" y="4159741"/>
            <a:ext cx="197390" cy="23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63F98D-2895-B3FC-7873-616E0A85A351}"/>
              </a:ext>
            </a:extLst>
          </p:cNvPr>
          <p:cNvSpPr/>
          <p:nvPr/>
        </p:nvSpPr>
        <p:spPr bwMode="white">
          <a:xfrm>
            <a:off x="1178642" y="5210709"/>
            <a:ext cx="371558" cy="23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26E1C8-D290-C33C-83C2-4953AA071E46}"/>
              </a:ext>
            </a:extLst>
          </p:cNvPr>
          <p:cNvSpPr/>
          <p:nvPr/>
        </p:nvSpPr>
        <p:spPr bwMode="white">
          <a:xfrm>
            <a:off x="3007407" y="5210709"/>
            <a:ext cx="359947" cy="23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01A0F58-5E7D-6A6B-10DF-084467653358}"/>
              </a:ext>
            </a:extLst>
          </p:cNvPr>
          <p:cNvSpPr/>
          <p:nvPr/>
        </p:nvSpPr>
        <p:spPr bwMode="white">
          <a:xfrm>
            <a:off x="4389140" y="5085184"/>
            <a:ext cx="534115" cy="34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57F4D54-418C-2F28-1BAD-8F938624AF9E}"/>
              </a:ext>
            </a:extLst>
          </p:cNvPr>
          <p:cNvSpPr/>
          <p:nvPr/>
        </p:nvSpPr>
        <p:spPr bwMode="white">
          <a:xfrm>
            <a:off x="6223711" y="5085184"/>
            <a:ext cx="528309" cy="34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F5AC1D1-B5CB-ADAE-8AFB-93FDB541DF41}"/>
              </a:ext>
            </a:extLst>
          </p:cNvPr>
          <p:cNvSpPr/>
          <p:nvPr/>
        </p:nvSpPr>
        <p:spPr bwMode="white">
          <a:xfrm>
            <a:off x="2061094" y="6116516"/>
            <a:ext cx="359947" cy="23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35E7BA7-118B-F468-A058-639651E8B4FE}"/>
              </a:ext>
            </a:extLst>
          </p:cNvPr>
          <p:cNvSpPr/>
          <p:nvPr/>
        </p:nvSpPr>
        <p:spPr bwMode="white">
          <a:xfrm>
            <a:off x="5312231" y="6128129"/>
            <a:ext cx="539921" cy="23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1CCE62-0C6E-D64B-EFD2-7B04307CCA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08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5E9DD1-183B-ABA1-17D6-0E926D4DC91D}"/>
              </a:ext>
            </a:extLst>
          </p:cNvPr>
          <p:cNvSpPr/>
          <p:nvPr/>
        </p:nvSpPr>
        <p:spPr bwMode="white">
          <a:xfrm>
            <a:off x="3926120" y="2651218"/>
            <a:ext cx="909338" cy="41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DA794E-E213-B188-0D10-EB17C4F4676C}"/>
              </a:ext>
            </a:extLst>
          </p:cNvPr>
          <p:cNvSpPr/>
          <p:nvPr/>
        </p:nvSpPr>
        <p:spPr bwMode="white">
          <a:xfrm>
            <a:off x="8810297" y="2651218"/>
            <a:ext cx="918712" cy="41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943A12-B533-4929-7F42-4AB1DEB16551}"/>
              </a:ext>
            </a:extLst>
          </p:cNvPr>
          <p:cNvSpPr/>
          <p:nvPr/>
        </p:nvSpPr>
        <p:spPr bwMode="white">
          <a:xfrm>
            <a:off x="3897996" y="3758188"/>
            <a:ext cx="637474" cy="41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B67D0B-47B1-C7C7-7331-ECBF66388E3A}"/>
              </a:ext>
            </a:extLst>
          </p:cNvPr>
          <p:cNvSpPr/>
          <p:nvPr/>
        </p:nvSpPr>
        <p:spPr bwMode="white">
          <a:xfrm>
            <a:off x="8782173" y="3758188"/>
            <a:ext cx="618724" cy="41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D83BC2-D32D-C1B2-4976-AFDB515BB60C}"/>
              </a:ext>
            </a:extLst>
          </p:cNvPr>
          <p:cNvSpPr/>
          <p:nvPr/>
        </p:nvSpPr>
        <p:spPr bwMode="white">
          <a:xfrm>
            <a:off x="3888621" y="4855778"/>
            <a:ext cx="646848" cy="41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0740ED-BE13-1A27-83F6-1256FFCAD3A9}"/>
              </a:ext>
            </a:extLst>
          </p:cNvPr>
          <p:cNvSpPr/>
          <p:nvPr/>
        </p:nvSpPr>
        <p:spPr bwMode="white">
          <a:xfrm>
            <a:off x="8810297" y="4855778"/>
            <a:ext cx="918712" cy="41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047BAD0-B6A9-5C06-D7A8-80FEA9CACBDE}"/>
              </a:ext>
            </a:extLst>
          </p:cNvPr>
          <p:cNvSpPr/>
          <p:nvPr/>
        </p:nvSpPr>
        <p:spPr bwMode="white">
          <a:xfrm>
            <a:off x="3926120" y="5962749"/>
            <a:ext cx="909338" cy="41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013695A-9C4F-A2BB-4B43-2675D25D209C}"/>
              </a:ext>
            </a:extLst>
          </p:cNvPr>
          <p:cNvSpPr/>
          <p:nvPr/>
        </p:nvSpPr>
        <p:spPr bwMode="white">
          <a:xfrm>
            <a:off x="8782173" y="5962749"/>
            <a:ext cx="637475" cy="41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24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A3DC21-5BDE-87CF-E666-1F616E3DCA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08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B1EE4C-E566-BFF6-193C-9DC74FE0A3F7}"/>
              </a:ext>
            </a:extLst>
          </p:cNvPr>
          <p:cNvSpPr/>
          <p:nvPr/>
        </p:nvSpPr>
        <p:spPr bwMode="white">
          <a:xfrm>
            <a:off x="3972761" y="2662619"/>
            <a:ext cx="586006" cy="38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A00AD5-9130-F1A0-AC6D-CE82FC8F0C2B}"/>
              </a:ext>
            </a:extLst>
          </p:cNvPr>
          <p:cNvSpPr/>
          <p:nvPr/>
        </p:nvSpPr>
        <p:spPr bwMode="white">
          <a:xfrm>
            <a:off x="8406028" y="2662619"/>
            <a:ext cx="569020" cy="38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FA6EB2-AE07-3C92-31DB-8EBE5FD7EDD4}"/>
              </a:ext>
            </a:extLst>
          </p:cNvPr>
          <p:cNvSpPr/>
          <p:nvPr/>
        </p:nvSpPr>
        <p:spPr bwMode="white">
          <a:xfrm>
            <a:off x="4253025" y="3665097"/>
            <a:ext cx="857777" cy="37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E21314-8623-9B54-39C0-441A9F2591D2}"/>
              </a:ext>
            </a:extLst>
          </p:cNvPr>
          <p:cNvSpPr/>
          <p:nvPr/>
        </p:nvSpPr>
        <p:spPr bwMode="white">
          <a:xfrm>
            <a:off x="8677799" y="3665097"/>
            <a:ext cx="857777" cy="37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45B2F3-DEC4-692C-7EA8-8C5C1E2EC96C}"/>
              </a:ext>
            </a:extLst>
          </p:cNvPr>
          <p:cNvSpPr/>
          <p:nvPr/>
        </p:nvSpPr>
        <p:spPr bwMode="white">
          <a:xfrm>
            <a:off x="3972761" y="4905451"/>
            <a:ext cx="577513" cy="37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8FF1D40-CD70-6B19-244E-8F0E2F268F98}"/>
              </a:ext>
            </a:extLst>
          </p:cNvPr>
          <p:cNvSpPr/>
          <p:nvPr/>
        </p:nvSpPr>
        <p:spPr bwMode="white">
          <a:xfrm>
            <a:off x="8397535" y="4905451"/>
            <a:ext cx="586006" cy="36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BF01A0-B16C-2F30-204A-B199DB7B088D}"/>
              </a:ext>
            </a:extLst>
          </p:cNvPr>
          <p:cNvSpPr/>
          <p:nvPr/>
        </p:nvSpPr>
        <p:spPr bwMode="white">
          <a:xfrm>
            <a:off x="4253025" y="5899433"/>
            <a:ext cx="857777" cy="38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22B0AF3-6EF6-9401-DD57-01EB89972EFC}"/>
              </a:ext>
            </a:extLst>
          </p:cNvPr>
          <p:cNvSpPr/>
          <p:nvPr/>
        </p:nvSpPr>
        <p:spPr bwMode="white">
          <a:xfrm>
            <a:off x="8677799" y="5899433"/>
            <a:ext cx="857777" cy="38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280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BE9C12-319E-3BD3-5AC2-EE114798D5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1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2D03FD-5A41-B980-FF94-F870337C441C}"/>
              </a:ext>
            </a:extLst>
          </p:cNvPr>
          <p:cNvSpPr/>
          <p:nvPr/>
        </p:nvSpPr>
        <p:spPr bwMode="white">
          <a:xfrm>
            <a:off x="1834285" y="4797152"/>
            <a:ext cx="4104762" cy="53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5E9F9C-E74C-8BD8-D559-403B5BDBD7A9}"/>
              </a:ext>
            </a:extLst>
          </p:cNvPr>
          <p:cNvSpPr/>
          <p:nvPr/>
        </p:nvSpPr>
        <p:spPr bwMode="white">
          <a:xfrm>
            <a:off x="1862857" y="5733256"/>
            <a:ext cx="5601295" cy="81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329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6F7561-5A7E-B553-D394-9B3BD2A90C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203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8E4D00-2702-4C9A-D11D-82CE0225D9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1AE6A5-6E0E-F9AA-4816-877252A5127D}"/>
              </a:ext>
            </a:extLst>
          </p:cNvPr>
          <p:cNvSpPr/>
          <p:nvPr/>
        </p:nvSpPr>
        <p:spPr bwMode="white">
          <a:xfrm>
            <a:off x="1472380" y="2268296"/>
            <a:ext cx="4266667" cy="72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25B165-8D35-BDDF-C751-11FE192BDA16}"/>
              </a:ext>
            </a:extLst>
          </p:cNvPr>
          <p:cNvSpPr/>
          <p:nvPr/>
        </p:nvSpPr>
        <p:spPr bwMode="white">
          <a:xfrm>
            <a:off x="1514606" y="3269114"/>
            <a:ext cx="3952380" cy="73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E16D6D-1DBA-20A1-60F7-1A26D50BFA5A}"/>
              </a:ext>
            </a:extLst>
          </p:cNvPr>
          <p:cNvSpPr/>
          <p:nvPr/>
        </p:nvSpPr>
        <p:spPr bwMode="white">
          <a:xfrm>
            <a:off x="1500952" y="4293248"/>
            <a:ext cx="4238095" cy="719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75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99858F-DBF6-7081-3EF5-2C3CB059D0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1138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C3C054-CC05-0805-6BF4-BCEE1C8975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B47097-9540-7D78-0EED-A7FDCCF2ACFE}"/>
              </a:ext>
            </a:extLst>
          </p:cNvPr>
          <p:cNvSpPr/>
          <p:nvPr/>
        </p:nvSpPr>
        <p:spPr bwMode="white">
          <a:xfrm>
            <a:off x="1234285" y="1353009"/>
            <a:ext cx="2980952" cy="4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12F746-4857-F1CD-69FC-C348CC3F1FEA}"/>
              </a:ext>
            </a:extLst>
          </p:cNvPr>
          <p:cNvSpPr/>
          <p:nvPr/>
        </p:nvSpPr>
        <p:spPr bwMode="white">
          <a:xfrm>
            <a:off x="681904" y="2381734"/>
            <a:ext cx="2990476" cy="4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3153E3-1AA7-DDBF-69C4-789A82609072}"/>
              </a:ext>
            </a:extLst>
          </p:cNvPr>
          <p:cNvSpPr/>
          <p:nvPr/>
        </p:nvSpPr>
        <p:spPr bwMode="white">
          <a:xfrm>
            <a:off x="681904" y="3400935"/>
            <a:ext cx="2990476" cy="48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C2DDB3-EF72-750C-5B41-4E33F01DFA92}"/>
              </a:ext>
            </a:extLst>
          </p:cNvPr>
          <p:cNvSpPr/>
          <p:nvPr/>
        </p:nvSpPr>
        <p:spPr bwMode="white">
          <a:xfrm>
            <a:off x="681904" y="4429658"/>
            <a:ext cx="9014496" cy="16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16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2023-11-18T06:02:13Z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