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8" r:id="rId5"/>
    <p:sldId id="333" r:id="rId6"/>
    <p:sldId id="339" r:id="rId7"/>
    <p:sldId id="331" r:id="rId8"/>
    <p:sldId id="340" r:id="rId9"/>
    <p:sldId id="328" r:id="rId10"/>
    <p:sldId id="341" r:id="rId11"/>
    <p:sldId id="326" r:id="rId12"/>
    <p:sldId id="342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6" d="100"/>
          <a:sy n="86" d="100"/>
        </p:scale>
        <p:origin x="108" y="5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3162300"/>
            <a:ext cx="48196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AA3ECBA-8C3E-EC41-85D9-0D75B89F47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839416" y="1069644"/>
            <a:ext cx="3096344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479376" y="2249713"/>
            <a:ext cx="3096344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623392" y="3262452"/>
            <a:ext cx="3096344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623392" y="4275192"/>
            <a:ext cx="6984776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9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70DD02-292A-4935-1790-8CBCB2B41E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232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C01972C-3C13-518A-4C09-C388FE5F98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839416" y="1069643"/>
            <a:ext cx="3600400" cy="89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479376" y="2249713"/>
            <a:ext cx="3096344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623392" y="3262452"/>
            <a:ext cx="3096344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623392" y="4275192"/>
            <a:ext cx="8712968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D4C850-C892-1CF9-3091-5C8CFE9D54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6B106BC-E46C-2918-23A4-9933EB4E3B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8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4F3C6F2-C7BC-0452-5281-0AA04D6E09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59"/>
          <a:stretch/>
        </p:blipFill>
        <p:spPr>
          <a:xfrm>
            <a:off x="6120000" y="1700808"/>
            <a:ext cx="4590178" cy="242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1127448" y="1124744"/>
            <a:ext cx="25922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688627" y="2309769"/>
            <a:ext cx="25922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720000" y="3262731"/>
            <a:ext cx="25922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688626" y="4328085"/>
            <a:ext cx="583942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98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00CAF1B-F744-9F51-FCA2-E5E8CE7786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39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1343472" y="3491960"/>
            <a:ext cx="25922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1343472" y="4391900"/>
            <a:ext cx="25922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1320796" y="5201910"/>
            <a:ext cx="25922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1343472" y="6056885"/>
            <a:ext cx="52565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64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AC6EF4-673C-959D-C576-5FEFCDD9F4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313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5FD906D-ABB2-A050-1EBC-224DF812B4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8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839416" y="972000"/>
            <a:ext cx="3096344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623392" y="2276872"/>
            <a:ext cx="3096344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623392" y="3394450"/>
            <a:ext cx="3096344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719978" y="4449880"/>
            <a:ext cx="7824294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7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B0549-1BD4-2850-0DE2-FDE464E398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148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3E69167-0F19-AF7E-A781-DCAA462968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839416" y="972000"/>
            <a:ext cx="3096344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479376" y="2249713"/>
            <a:ext cx="3096344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623392" y="3262452"/>
            <a:ext cx="3096344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1C6CF-BF44-F36A-3087-57E0DABEF6C4}"/>
              </a:ext>
            </a:extLst>
          </p:cNvPr>
          <p:cNvSpPr/>
          <p:nvPr/>
        </p:nvSpPr>
        <p:spPr bwMode="white">
          <a:xfrm>
            <a:off x="623392" y="4275192"/>
            <a:ext cx="6984776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74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D3E407-999C-166C-22E7-B781E64BC5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870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2023-11-18T06:37:26Z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