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3" r:id="rId6"/>
    <p:sldId id="329" r:id="rId7"/>
    <p:sldId id="334" r:id="rId8"/>
    <p:sldId id="327" r:id="rId9"/>
    <p:sldId id="326" r:id="rId10"/>
    <p:sldId id="33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0" d="100"/>
          <a:sy n="70" d="100"/>
        </p:scale>
        <p:origin x="96" y="88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3787" y="3148012"/>
            <a:ext cx="492442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09B351A-4096-235F-ED22-92704A4FBF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C882501-9FB3-008C-ACE2-CE3D00FFF7FC}"/>
              </a:ext>
            </a:extLst>
          </p:cNvPr>
          <p:cNvSpPr/>
          <p:nvPr/>
        </p:nvSpPr>
        <p:spPr bwMode="white">
          <a:xfrm>
            <a:off x="1853332" y="2132856"/>
            <a:ext cx="2298451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882501-9FB3-008C-ACE2-CE3D00FFF7FC}"/>
              </a:ext>
            </a:extLst>
          </p:cNvPr>
          <p:cNvSpPr/>
          <p:nvPr/>
        </p:nvSpPr>
        <p:spPr bwMode="white">
          <a:xfrm>
            <a:off x="1271464" y="3207964"/>
            <a:ext cx="288031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882501-9FB3-008C-ACE2-CE3D00FFF7FC}"/>
              </a:ext>
            </a:extLst>
          </p:cNvPr>
          <p:cNvSpPr/>
          <p:nvPr/>
        </p:nvSpPr>
        <p:spPr bwMode="white">
          <a:xfrm>
            <a:off x="1263932" y="4253079"/>
            <a:ext cx="288031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882501-9FB3-008C-ACE2-CE3D00FFF7FC}"/>
              </a:ext>
            </a:extLst>
          </p:cNvPr>
          <p:cNvSpPr/>
          <p:nvPr/>
        </p:nvSpPr>
        <p:spPr bwMode="white">
          <a:xfrm>
            <a:off x="1199456" y="5291627"/>
            <a:ext cx="640871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794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FC020B-8443-98A2-B44B-D2C286F2DF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8865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BBB0BE5-7128-2865-8F5B-126A9A306EB3}"/>
              </a:ext>
            </a:extLst>
          </p:cNvPr>
          <p:cNvSpPr/>
          <p:nvPr/>
        </p:nvSpPr>
        <p:spPr bwMode="white">
          <a:xfrm>
            <a:off x="2711624" y="3933057"/>
            <a:ext cx="1099412" cy="398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92327D6-D799-45D9-5EBD-2A653E019DF6}"/>
              </a:ext>
            </a:extLst>
          </p:cNvPr>
          <p:cNvSpPr/>
          <p:nvPr/>
        </p:nvSpPr>
        <p:spPr bwMode="white">
          <a:xfrm>
            <a:off x="4746241" y="4070734"/>
            <a:ext cx="516184" cy="22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C9A6B9C-CD8A-379A-B5E3-CB362962926B}"/>
              </a:ext>
            </a:extLst>
          </p:cNvPr>
          <p:cNvSpPr/>
          <p:nvPr/>
        </p:nvSpPr>
        <p:spPr bwMode="white">
          <a:xfrm>
            <a:off x="6021522" y="4070734"/>
            <a:ext cx="1372444" cy="22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5FC2C99-12AE-49EA-BDBA-A5DE1104AE4B}"/>
              </a:ext>
            </a:extLst>
          </p:cNvPr>
          <p:cNvSpPr/>
          <p:nvPr/>
        </p:nvSpPr>
        <p:spPr bwMode="white">
          <a:xfrm>
            <a:off x="2821176" y="4708708"/>
            <a:ext cx="989860" cy="279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662BCB7-2D7B-7BC8-66F0-C4C7115B67C6}"/>
              </a:ext>
            </a:extLst>
          </p:cNvPr>
          <p:cNvSpPr/>
          <p:nvPr/>
        </p:nvSpPr>
        <p:spPr bwMode="white">
          <a:xfrm>
            <a:off x="4813042" y="4745164"/>
            <a:ext cx="364365" cy="230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19CFB6F-7BB0-6F34-880C-F1628C6D42B2}"/>
              </a:ext>
            </a:extLst>
          </p:cNvPr>
          <p:cNvSpPr/>
          <p:nvPr/>
        </p:nvSpPr>
        <p:spPr bwMode="white">
          <a:xfrm>
            <a:off x="6519488" y="4745164"/>
            <a:ext cx="358293" cy="230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295B553-8B52-5678-51D0-9E2BBD878C30}"/>
              </a:ext>
            </a:extLst>
          </p:cNvPr>
          <p:cNvSpPr/>
          <p:nvPr/>
        </p:nvSpPr>
        <p:spPr bwMode="white">
          <a:xfrm>
            <a:off x="2711624" y="5364910"/>
            <a:ext cx="1275520" cy="467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72FDF10-9642-FDB6-2F4B-5D9FE43EB826}"/>
              </a:ext>
            </a:extLst>
          </p:cNvPr>
          <p:cNvSpPr/>
          <p:nvPr/>
        </p:nvSpPr>
        <p:spPr bwMode="white">
          <a:xfrm>
            <a:off x="4746241" y="5431746"/>
            <a:ext cx="516184" cy="22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1B75F7E-8F1D-99EA-5FCA-4C6BCD36DD0E}"/>
              </a:ext>
            </a:extLst>
          </p:cNvPr>
          <p:cNvSpPr/>
          <p:nvPr/>
        </p:nvSpPr>
        <p:spPr bwMode="white">
          <a:xfrm>
            <a:off x="6021522" y="5431746"/>
            <a:ext cx="1372444" cy="22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0518F8D-6D81-F2AC-0C98-35121D479DB7}"/>
              </a:ext>
            </a:extLst>
          </p:cNvPr>
          <p:cNvSpPr/>
          <p:nvPr/>
        </p:nvSpPr>
        <p:spPr bwMode="white">
          <a:xfrm flipH="1">
            <a:off x="2821175" y="6021112"/>
            <a:ext cx="1087025" cy="432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DA2694B-E564-EFA1-D7F2-079EED0F7BE0}"/>
              </a:ext>
            </a:extLst>
          </p:cNvPr>
          <p:cNvSpPr/>
          <p:nvPr/>
        </p:nvSpPr>
        <p:spPr bwMode="white">
          <a:xfrm>
            <a:off x="4819115" y="6112253"/>
            <a:ext cx="358293" cy="230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3B92CC6D-A800-125F-FABC-39E833290387}"/>
              </a:ext>
            </a:extLst>
          </p:cNvPr>
          <p:cNvSpPr/>
          <p:nvPr/>
        </p:nvSpPr>
        <p:spPr bwMode="white">
          <a:xfrm>
            <a:off x="6088322" y="6112253"/>
            <a:ext cx="1214552" cy="230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7" grpId="0" animBg="1"/>
      <p:bldP spid="18" grpId="0" animBg="1"/>
      <p:bldP spid="19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41FCFC-2CF7-413E-4BA1-A41120EE86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4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32FC54-ACC8-556A-7AC7-0970A0A4EC6E}"/>
              </a:ext>
            </a:extLst>
          </p:cNvPr>
          <p:cNvSpPr/>
          <p:nvPr/>
        </p:nvSpPr>
        <p:spPr bwMode="white">
          <a:xfrm>
            <a:off x="1843809" y="3862860"/>
            <a:ext cx="2438095" cy="419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EE27C5C-DF55-34CC-6517-6C3342A16095}"/>
              </a:ext>
            </a:extLst>
          </p:cNvPr>
          <p:cNvSpPr/>
          <p:nvPr/>
        </p:nvSpPr>
        <p:spPr bwMode="white">
          <a:xfrm>
            <a:off x="6672064" y="3717032"/>
            <a:ext cx="2886031" cy="575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EB50B56-545A-4CBF-158C-001FED8147F2}"/>
              </a:ext>
            </a:extLst>
          </p:cNvPr>
          <p:cNvSpPr/>
          <p:nvPr/>
        </p:nvSpPr>
        <p:spPr bwMode="white">
          <a:xfrm>
            <a:off x="1843809" y="4979133"/>
            <a:ext cx="1200000" cy="419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C7472CA-587D-A294-848D-01437C1E3992}"/>
              </a:ext>
            </a:extLst>
          </p:cNvPr>
          <p:cNvSpPr/>
          <p:nvPr/>
        </p:nvSpPr>
        <p:spPr bwMode="white">
          <a:xfrm>
            <a:off x="6672064" y="4797153"/>
            <a:ext cx="1728192" cy="859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783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9B8FCA-E927-911F-53EE-9540BC6492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3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76C9F5-E97C-971A-5C59-69CE46B18253}"/>
              </a:ext>
            </a:extLst>
          </p:cNvPr>
          <p:cNvSpPr/>
          <p:nvPr/>
        </p:nvSpPr>
        <p:spPr bwMode="white">
          <a:xfrm>
            <a:off x="681904" y="2473341"/>
            <a:ext cx="2605784" cy="407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D0AF726-A86D-ABB6-5EED-0B6210D8B0D2}"/>
              </a:ext>
            </a:extLst>
          </p:cNvPr>
          <p:cNvSpPr/>
          <p:nvPr/>
        </p:nvSpPr>
        <p:spPr bwMode="white">
          <a:xfrm>
            <a:off x="5358094" y="2407694"/>
            <a:ext cx="2538106" cy="589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570B9D6-DFEF-111B-59A7-8DF44348D862}"/>
              </a:ext>
            </a:extLst>
          </p:cNvPr>
          <p:cNvSpPr/>
          <p:nvPr/>
        </p:nvSpPr>
        <p:spPr bwMode="white">
          <a:xfrm>
            <a:off x="681904" y="3587286"/>
            <a:ext cx="1561904" cy="419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B131B2C-2EF3-FFAF-EC05-B808CF49671A}"/>
              </a:ext>
            </a:extLst>
          </p:cNvPr>
          <p:cNvSpPr/>
          <p:nvPr/>
        </p:nvSpPr>
        <p:spPr bwMode="white">
          <a:xfrm>
            <a:off x="5377142" y="3587286"/>
            <a:ext cx="1200000" cy="410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659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1D7682F-1DE2-F184-A199-551EFDC54C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206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FB34C4A6-DAD2-1083-1C4E-F18D84EE3DB0}"/>
              </a:ext>
            </a:extLst>
          </p:cNvPr>
          <p:cNvSpPr/>
          <p:nvPr/>
        </p:nvSpPr>
        <p:spPr bwMode="white">
          <a:xfrm>
            <a:off x="1631504" y="3651494"/>
            <a:ext cx="3888432" cy="71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34C4A6-DAD2-1083-1C4E-F18D84EE3DB0}"/>
              </a:ext>
            </a:extLst>
          </p:cNvPr>
          <p:cNvSpPr/>
          <p:nvPr/>
        </p:nvSpPr>
        <p:spPr bwMode="white">
          <a:xfrm>
            <a:off x="1631504" y="4501824"/>
            <a:ext cx="3888432" cy="71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34C4A6-DAD2-1083-1C4E-F18D84EE3DB0}"/>
              </a:ext>
            </a:extLst>
          </p:cNvPr>
          <p:cNvSpPr/>
          <p:nvPr/>
        </p:nvSpPr>
        <p:spPr bwMode="white">
          <a:xfrm>
            <a:off x="1631504" y="5616912"/>
            <a:ext cx="3888432" cy="71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614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A69422-E242-BA12-897B-A96A8A2E59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32403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AC76F91-40F2-261A-B659-61E273BE54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FB34C4A6-DAD2-1083-1C4E-F18D84EE3DB0}"/>
              </a:ext>
            </a:extLst>
          </p:cNvPr>
          <p:cNvSpPr/>
          <p:nvPr/>
        </p:nvSpPr>
        <p:spPr bwMode="white">
          <a:xfrm>
            <a:off x="1055440" y="1124744"/>
            <a:ext cx="3888432" cy="71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34C4A6-DAD2-1083-1C4E-F18D84EE3DB0}"/>
              </a:ext>
            </a:extLst>
          </p:cNvPr>
          <p:cNvSpPr/>
          <p:nvPr/>
        </p:nvSpPr>
        <p:spPr bwMode="white">
          <a:xfrm>
            <a:off x="720000" y="2360886"/>
            <a:ext cx="3888432" cy="71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34C4A6-DAD2-1083-1C4E-F18D84EE3DB0}"/>
              </a:ext>
            </a:extLst>
          </p:cNvPr>
          <p:cNvSpPr/>
          <p:nvPr/>
        </p:nvSpPr>
        <p:spPr bwMode="white">
          <a:xfrm>
            <a:off x="740157" y="3361637"/>
            <a:ext cx="3888432" cy="71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34C4A6-DAD2-1083-1C4E-F18D84EE3DB0}"/>
              </a:ext>
            </a:extLst>
          </p:cNvPr>
          <p:cNvSpPr/>
          <p:nvPr/>
        </p:nvSpPr>
        <p:spPr bwMode="white">
          <a:xfrm>
            <a:off x="551384" y="4385586"/>
            <a:ext cx="5904656" cy="71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0295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76786B-67B8-7F87-4EE0-7C3DCA6D57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554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8098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F809F3-B206-D645-725D-B6145A9812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882501-9FB3-008C-ACE2-CE3D00FFF7FC}"/>
              </a:ext>
            </a:extLst>
          </p:cNvPr>
          <p:cNvSpPr/>
          <p:nvPr/>
        </p:nvSpPr>
        <p:spPr bwMode="white">
          <a:xfrm>
            <a:off x="1853333" y="2268994"/>
            <a:ext cx="2171428" cy="371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F76B15-8B7D-3D46-5187-D785B9C935E8}"/>
              </a:ext>
            </a:extLst>
          </p:cNvPr>
          <p:cNvSpPr/>
          <p:nvPr/>
        </p:nvSpPr>
        <p:spPr bwMode="white">
          <a:xfrm>
            <a:off x="1367619" y="3298960"/>
            <a:ext cx="1847619" cy="371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B9941B-A269-3126-E003-3E3C64B26731}"/>
              </a:ext>
            </a:extLst>
          </p:cNvPr>
          <p:cNvSpPr/>
          <p:nvPr/>
        </p:nvSpPr>
        <p:spPr bwMode="white">
          <a:xfrm>
            <a:off x="1367619" y="4149081"/>
            <a:ext cx="2657142" cy="580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66DF6FB-A7FB-539D-891D-8AB77E1CE1AC}"/>
              </a:ext>
            </a:extLst>
          </p:cNvPr>
          <p:cNvSpPr/>
          <p:nvPr/>
        </p:nvSpPr>
        <p:spPr bwMode="white">
          <a:xfrm>
            <a:off x="1339047" y="5207658"/>
            <a:ext cx="7781289" cy="790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829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62</cp:revision>
  <dcterms:created xsi:type="dcterms:W3CDTF">2015-09-16T06:44:00Z</dcterms:created>
  <dcterms:modified xsi:type="dcterms:W3CDTF">2023-11-18T05:49:18Z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