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887" y="3148012"/>
            <a:ext cx="33242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B3920-F027-1507-38B8-5E56C6D88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38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04A3F3-0D39-C4D8-7A24-E28F5ACE6058}"/>
              </a:ext>
            </a:extLst>
          </p:cNvPr>
          <p:cNvSpPr/>
          <p:nvPr/>
        </p:nvSpPr>
        <p:spPr bwMode="white">
          <a:xfrm>
            <a:off x="3661322" y="3100049"/>
            <a:ext cx="386234" cy="26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2A2C1C-18A6-2910-0068-4F6677E62D3F}"/>
              </a:ext>
            </a:extLst>
          </p:cNvPr>
          <p:cNvSpPr/>
          <p:nvPr/>
        </p:nvSpPr>
        <p:spPr bwMode="white">
          <a:xfrm>
            <a:off x="5580609" y="3105993"/>
            <a:ext cx="213914" cy="25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77A4C0-D3EB-700E-941E-AF33FC60FA00}"/>
              </a:ext>
            </a:extLst>
          </p:cNvPr>
          <p:cNvSpPr/>
          <p:nvPr/>
        </p:nvSpPr>
        <p:spPr bwMode="white">
          <a:xfrm>
            <a:off x="3738568" y="4461287"/>
            <a:ext cx="207972" cy="26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9DDCB9-F20C-1651-3E79-ED9C8D4AFA52}"/>
              </a:ext>
            </a:extLst>
          </p:cNvPr>
          <p:cNvSpPr/>
          <p:nvPr/>
        </p:nvSpPr>
        <p:spPr bwMode="white">
          <a:xfrm>
            <a:off x="5580609" y="4461287"/>
            <a:ext cx="213914" cy="25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2B6294-B148-6010-3187-AA0F8654EC08}"/>
              </a:ext>
            </a:extLst>
          </p:cNvPr>
          <p:cNvSpPr/>
          <p:nvPr/>
        </p:nvSpPr>
        <p:spPr bwMode="white">
          <a:xfrm>
            <a:off x="3661322" y="5816582"/>
            <a:ext cx="386234" cy="26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DB1B13-CDDF-2DCB-D9EF-3C4CC39E872E}"/>
              </a:ext>
            </a:extLst>
          </p:cNvPr>
          <p:cNvSpPr/>
          <p:nvPr/>
        </p:nvSpPr>
        <p:spPr bwMode="white">
          <a:xfrm>
            <a:off x="5580609" y="5822526"/>
            <a:ext cx="213914" cy="25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04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4035A-890E-D473-86C2-5B123BBCC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7368BE-25A9-A1DD-535D-80E1539546E5}"/>
              </a:ext>
            </a:extLst>
          </p:cNvPr>
          <p:cNvSpPr/>
          <p:nvPr/>
        </p:nvSpPr>
        <p:spPr bwMode="white">
          <a:xfrm>
            <a:off x="3548571" y="1196752"/>
            <a:ext cx="6723893" cy="69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623A84-B90E-D7CE-3CA5-42D3E11C6208}"/>
              </a:ext>
            </a:extLst>
          </p:cNvPr>
          <p:cNvSpPr/>
          <p:nvPr/>
        </p:nvSpPr>
        <p:spPr bwMode="white">
          <a:xfrm>
            <a:off x="720000" y="2276872"/>
            <a:ext cx="3752380" cy="7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1D2D02-91E1-250F-0297-71EC32CFC7E1}"/>
              </a:ext>
            </a:extLst>
          </p:cNvPr>
          <p:cNvSpPr/>
          <p:nvPr/>
        </p:nvSpPr>
        <p:spPr bwMode="white">
          <a:xfrm>
            <a:off x="5748570" y="2276872"/>
            <a:ext cx="3731805" cy="73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40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3C1B7-0570-CDEE-9032-AF7FBCC88D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5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F6290B-D961-6AA8-DE19-7C7544FB8524}"/>
              </a:ext>
            </a:extLst>
          </p:cNvPr>
          <p:cNvSpPr/>
          <p:nvPr/>
        </p:nvSpPr>
        <p:spPr bwMode="white">
          <a:xfrm>
            <a:off x="9458285" y="4027304"/>
            <a:ext cx="516959" cy="4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3F6BAE-5767-1766-44D1-06B9393906E2}"/>
              </a:ext>
            </a:extLst>
          </p:cNvPr>
          <p:cNvSpPr/>
          <p:nvPr/>
        </p:nvSpPr>
        <p:spPr bwMode="white">
          <a:xfrm>
            <a:off x="2429302" y="4941168"/>
            <a:ext cx="172248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683611-5E87-AA00-ADDC-23E34D3BF00A}"/>
              </a:ext>
            </a:extLst>
          </p:cNvPr>
          <p:cNvSpPr/>
          <p:nvPr/>
        </p:nvSpPr>
        <p:spPr bwMode="white">
          <a:xfrm>
            <a:off x="6331513" y="5949280"/>
            <a:ext cx="1132639" cy="78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195AC-24C8-5C2B-BE1D-B95D5D40FE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62C917-7E2C-C6EF-06D5-35B39FADB4D6}"/>
              </a:ext>
            </a:extLst>
          </p:cNvPr>
          <p:cNvSpPr/>
          <p:nvPr/>
        </p:nvSpPr>
        <p:spPr bwMode="white">
          <a:xfrm>
            <a:off x="6888088" y="1196752"/>
            <a:ext cx="2016224" cy="85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797A0D-401A-1300-583F-58922D10DC2A}"/>
              </a:ext>
            </a:extLst>
          </p:cNvPr>
          <p:cNvSpPr/>
          <p:nvPr/>
        </p:nvSpPr>
        <p:spPr bwMode="white">
          <a:xfrm>
            <a:off x="9586666" y="2514919"/>
            <a:ext cx="590476" cy="54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3C7C21-3F26-0851-8E8B-2E680B08FDFF}"/>
              </a:ext>
            </a:extLst>
          </p:cNvPr>
          <p:cNvSpPr/>
          <p:nvPr/>
        </p:nvSpPr>
        <p:spPr bwMode="white">
          <a:xfrm>
            <a:off x="1539046" y="3501008"/>
            <a:ext cx="1316593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8A5DD6-0927-9B07-14EC-1017B34213FC}"/>
              </a:ext>
            </a:extLst>
          </p:cNvPr>
          <p:cNvSpPr/>
          <p:nvPr/>
        </p:nvSpPr>
        <p:spPr bwMode="white">
          <a:xfrm>
            <a:off x="5739047" y="4838823"/>
            <a:ext cx="590476" cy="53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67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F457A-6DB3-699B-0CD1-6737A45447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99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80C1C7-4AC6-BB7E-8360-E6563EC8AB14}"/>
              </a:ext>
            </a:extLst>
          </p:cNvPr>
          <p:cNvSpPr/>
          <p:nvPr/>
        </p:nvSpPr>
        <p:spPr bwMode="white">
          <a:xfrm>
            <a:off x="1847529" y="6021288"/>
            <a:ext cx="527714" cy="48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59D8CB-74CD-F309-2B19-196E1FA9F768}"/>
              </a:ext>
            </a:extLst>
          </p:cNvPr>
          <p:cNvSpPr/>
          <p:nvPr/>
        </p:nvSpPr>
        <p:spPr bwMode="white">
          <a:xfrm>
            <a:off x="3621702" y="6021288"/>
            <a:ext cx="455694" cy="48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8630E6-14B6-7868-793B-9E2CDA4EFC57}"/>
              </a:ext>
            </a:extLst>
          </p:cNvPr>
          <p:cNvSpPr/>
          <p:nvPr/>
        </p:nvSpPr>
        <p:spPr bwMode="white">
          <a:xfrm>
            <a:off x="5323854" y="6021288"/>
            <a:ext cx="448993" cy="48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6B7F59-5449-E66E-31CF-32D46FBBA82F}"/>
              </a:ext>
            </a:extLst>
          </p:cNvPr>
          <p:cNvSpPr/>
          <p:nvPr/>
        </p:nvSpPr>
        <p:spPr bwMode="white">
          <a:xfrm>
            <a:off x="7019305" y="6021288"/>
            <a:ext cx="448993" cy="48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62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83E24-70AE-8773-C6CB-25BAB18B1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21D13E-1E88-EB25-4FE6-B06CD6EF600E}"/>
              </a:ext>
            </a:extLst>
          </p:cNvPr>
          <p:cNvSpPr/>
          <p:nvPr/>
        </p:nvSpPr>
        <p:spPr bwMode="white">
          <a:xfrm>
            <a:off x="4567619" y="4869160"/>
            <a:ext cx="304054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65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75B0B-5DB6-1BC7-8805-8E4817539C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FCE60C-C27A-10A6-BA39-2DFB9CCE18E9}"/>
              </a:ext>
            </a:extLst>
          </p:cNvPr>
          <p:cNvSpPr/>
          <p:nvPr/>
        </p:nvSpPr>
        <p:spPr bwMode="white">
          <a:xfrm>
            <a:off x="2929522" y="2348880"/>
            <a:ext cx="2374389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CC799F-D3E1-A72B-9F9E-699958790BAE}"/>
              </a:ext>
            </a:extLst>
          </p:cNvPr>
          <p:cNvSpPr/>
          <p:nvPr/>
        </p:nvSpPr>
        <p:spPr bwMode="white">
          <a:xfrm>
            <a:off x="2310476" y="4517848"/>
            <a:ext cx="2777412" cy="99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9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96782-8D5B-6C36-BFFB-EDE42C418E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F4B7A0-5603-0EA4-0018-8096F34BBA47}"/>
              </a:ext>
            </a:extLst>
          </p:cNvPr>
          <p:cNvSpPr/>
          <p:nvPr/>
        </p:nvSpPr>
        <p:spPr bwMode="white">
          <a:xfrm>
            <a:off x="6300952" y="3284984"/>
            <a:ext cx="2963400" cy="85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844550-3D85-2FA7-5633-A788F7155CD4}"/>
              </a:ext>
            </a:extLst>
          </p:cNvPr>
          <p:cNvSpPr/>
          <p:nvPr/>
        </p:nvSpPr>
        <p:spPr bwMode="white">
          <a:xfrm>
            <a:off x="6424760" y="4365104"/>
            <a:ext cx="30556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03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F288C-4293-BE39-DEEB-F0D42BE607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2"/>
          <a:stretch/>
        </p:blipFill>
        <p:spPr>
          <a:xfrm>
            <a:off x="767408" y="620688"/>
            <a:ext cx="9001125" cy="2920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4AF288C-4293-BE39-DEEB-F0D42BE607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2" t="58763" r="3281"/>
          <a:stretch/>
        </p:blipFill>
        <p:spPr>
          <a:xfrm>
            <a:off x="2999654" y="3628273"/>
            <a:ext cx="5530999" cy="155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8BC696F-CFA4-FC5A-480C-23AAA20030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40"/>
          <a:stretch/>
        </p:blipFill>
        <p:spPr>
          <a:xfrm>
            <a:off x="1703512" y="5163990"/>
            <a:ext cx="9001125" cy="165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8E6EF9-E029-AA22-C3FD-950D7275228F}"/>
              </a:ext>
            </a:extLst>
          </p:cNvPr>
          <p:cNvSpPr/>
          <p:nvPr/>
        </p:nvSpPr>
        <p:spPr bwMode="white">
          <a:xfrm flipV="1">
            <a:off x="1721060" y="5275142"/>
            <a:ext cx="5486104" cy="53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8E6EF9-E029-AA22-C3FD-950D7275228F}"/>
              </a:ext>
            </a:extLst>
          </p:cNvPr>
          <p:cNvSpPr/>
          <p:nvPr/>
        </p:nvSpPr>
        <p:spPr bwMode="white">
          <a:xfrm flipV="1">
            <a:off x="1749004" y="6199069"/>
            <a:ext cx="6651252" cy="53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35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304C9-019A-187B-2596-13A5C15B42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172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2023-11-18T07:13:48Z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