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4" r:id="rId6"/>
    <p:sldId id="335" r:id="rId7"/>
    <p:sldId id="336" r:id="rId8"/>
    <p:sldId id="328" r:id="rId9"/>
    <p:sldId id="337" r:id="rId10"/>
    <p:sldId id="326" r:id="rId11"/>
    <p:sldId id="338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143250"/>
            <a:ext cx="56769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13EDC-890A-96D5-1674-073B5CA877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7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535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2B00B4E-98A3-6C19-1A2D-1EDF9800B9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12B4FB5-01A4-B95A-C2D5-AFE361FB6314}"/>
              </a:ext>
            </a:extLst>
          </p:cNvPr>
          <p:cNvSpPr/>
          <p:nvPr/>
        </p:nvSpPr>
        <p:spPr bwMode="white">
          <a:xfrm>
            <a:off x="1055440" y="1196752"/>
            <a:ext cx="33123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B4FB5-01A4-B95A-C2D5-AFE361FB6314}"/>
              </a:ext>
            </a:extLst>
          </p:cNvPr>
          <p:cNvSpPr/>
          <p:nvPr/>
        </p:nvSpPr>
        <p:spPr bwMode="white">
          <a:xfrm>
            <a:off x="720000" y="2348880"/>
            <a:ext cx="33123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B4FB5-01A4-B95A-C2D5-AFE361FB6314}"/>
              </a:ext>
            </a:extLst>
          </p:cNvPr>
          <p:cNvSpPr/>
          <p:nvPr/>
        </p:nvSpPr>
        <p:spPr bwMode="white">
          <a:xfrm>
            <a:off x="715202" y="3412376"/>
            <a:ext cx="33123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B4FB5-01A4-B95A-C2D5-AFE361FB6314}"/>
              </a:ext>
            </a:extLst>
          </p:cNvPr>
          <p:cNvSpPr/>
          <p:nvPr/>
        </p:nvSpPr>
        <p:spPr bwMode="white">
          <a:xfrm>
            <a:off x="479376" y="4386087"/>
            <a:ext cx="74168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4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531EF-903C-5850-4508-A144A726F7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7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EABE38-58B0-D379-9BE8-833DC69D9742}"/>
              </a:ext>
            </a:extLst>
          </p:cNvPr>
          <p:cNvSpPr/>
          <p:nvPr/>
        </p:nvSpPr>
        <p:spPr bwMode="white">
          <a:xfrm flipV="1">
            <a:off x="6706008" y="4005063"/>
            <a:ext cx="8301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B7CE5D-C364-5870-84B6-EE835DFE64A1}"/>
              </a:ext>
            </a:extLst>
          </p:cNvPr>
          <p:cNvSpPr/>
          <p:nvPr/>
        </p:nvSpPr>
        <p:spPr bwMode="white">
          <a:xfrm>
            <a:off x="5829796" y="5116072"/>
            <a:ext cx="876212" cy="38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5143F6-55F7-3334-BC82-3731D7ED8C27}"/>
              </a:ext>
            </a:extLst>
          </p:cNvPr>
          <p:cNvSpPr/>
          <p:nvPr/>
        </p:nvSpPr>
        <p:spPr bwMode="white">
          <a:xfrm>
            <a:off x="3574198" y="6123855"/>
            <a:ext cx="858862" cy="38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5FACB-7B8E-6279-DE46-B5EFC6739A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95F61-8CDB-070D-72BF-82885C027487}"/>
              </a:ext>
            </a:extLst>
          </p:cNvPr>
          <p:cNvSpPr/>
          <p:nvPr/>
        </p:nvSpPr>
        <p:spPr bwMode="white">
          <a:xfrm>
            <a:off x="3529523" y="1410444"/>
            <a:ext cx="923809" cy="4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28CCDE-3BFA-A70E-AEA0-3AA72AE39F61}"/>
              </a:ext>
            </a:extLst>
          </p:cNvPr>
          <p:cNvSpPr/>
          <p:nvPr/>
        </p:nvSpPr>
        <p:spPr bwMode="white">
          <a:xfrm>
            <a:off x="3024761" y="2516087"/>
            <a:ext cx="647619" cy="4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965BB2-CFD5-8FB7-9B41-CF9D79B284D7}"/>
              </a:ext>
            </a:extLst>
          </p:cNvPr>
          <p:cNvSpPr/>
          <p:nvPr/>
        </p:nvSpPr>
        <p:spPr bwMode="white">
          <a:xfrm>
            <a:off x="4758095" y="4946594"/>
            <a:ext cx="333333" cy="4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58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3583B-B0FE-A5A0-DC5B-DF7BDF6B3D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64755F-85B4-8D28-A7A2-DC82354CFC71}"/>
              </a:ext>
            </a:extLst>
          </p:cNvPr>
          <p:cNvSpPr/>
          <p:nvPr/>
        </p:nvSpPr>
        <p:spPr bwMode="white">
          <a:xfrm>
            <a:off x="2415238" y="2459063"/>
            <a:ext cx="342857" cy="4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8295BB-1708-0E06-2D00-6B36A0DD1320}"/>
              </a:ext>
            </a:extLst>
          </p:cNvPr>
          <p:cNvSpPr/>
          <p:nvPr/>
        </p:nvSpPr>
        <p:spPr bwMode="white">
          <a:xfrm>
            <a:off x="4900952" y="3555296"/>
            <a:ext cx="638095" cy="4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ECA702-5B33-E79A-0733-0352C1634097}"/>
              </a:ext>
            </a:extLst>
          </p:cNvPr>
          <p:cNvSpPr/>
          <p:nvPr/>
        </p:nvSpPr>
        <p:spPr bwMode="white">
          <a:xfrm>
            <a:off x="2443809" y="4670593"/>
            <a:ext cx="628571" cy="41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88CE4A-74F2-4D90-6A65-30351AEEC4EF}"/>
              </a:ext>
            </a:extLst>
          </p:cNvPr>
          <p:cNvSpPr/>
          <p:nvPr/>
        </p:nvSpPr>
        <p:spPr bwMode="white">
          <a:xfrm>
            <a:off x="4900952" y="5785891"/>
            <a:ext cx="619047" cy="41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73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02DAFD8-743B-6923-95BC-0B1366D35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0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FDE779C-F69C-22A1-6E87-F0273863DAB8}"/>
              </a:ext>
            </a:extLst>
          </p:cNvPr>
          <p:cNvSpPr/>
          <p:nvPr/>
        </p:nvSpPr>
        <p:spPr bwMode="white">
          <a:xfrm>
            <a:off x="2207567" y="3356992"/>
            <a:ext cx="2031725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445354-5DED-7CC8-470D-D46A63A8849E}"/>
              </a:ext>
            </a:extLst>
          </p:cNvPr>
          <p:cNvSpPr/>
          <p:nvPr/>
        </p:nvSpPr>
        <p:spPr bwMode="white">
          <a:xfrm>
            <a:off x="3229200" y="2456122"/>
            <a:ext cx="1010093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9BCD17-7FDE-B377-2BE3-E94D352BA841}"/>
              </a:ext>
            </a:extLst>
          </p:cNvPr>
          <p:cNvSpPr/>
          <p:nvPr/>
        </p:nvSpPr>
        <p:spPr bwMode="white">
          <a:xfrm>
            <a:off x="7149325" y="2456122"/>
            <a:ext cx="2316801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DE779C-F69C-22A1-6E87-F0273863DAB8}"/>
              </a:ext>
            </a:extLst>
          </p:cNvPr>
          <p:cNvSpPr/>
          <p:nvPr/>
        </p:nvSpPr>
        <p:spPr bwMode="white">
          <a:xfrm>
            <a:off x="4710996" y="3602018"/>
            <a:ext cx="2177092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DE779C-F69C-22A1-6E87-F0273863DAB8}"/>
              </a:ext>
            </a:extLst>
          </p:cNvPr>
          <p:cNvSpPr/>
          <p:nvPr/>
        </p:nvSpPr>
        <p:spPr bwMode="white">
          <a:xfrm>
            <a:off x="7032104" y="3222378"/>
            <a:ext cx="2592288" cy="35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55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CF617D8-0AE3-96EA-43F4-269B738C64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2297BD4-1970-A776-ED58-D1D7BE552F3F}"/>
              </a:ext>
            </a:extLst>
          </p:cNvPr>
          <p:cNvSpPr/>
          <p:nvPr/>
        </p:nvSpPr>
        <p:spPr bwMode="white">
          <a:xfrm>
            <a:off x="2624761" y="1200784"/>
            <a:ext cx="1485714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88DBBA-BCCB-F7B1-742A-7962C88F0617}"/>
              </a:ext>
            </a:extLst>
          </p:cNvPr>
          <p:cNvSpPr/>
          <p:nvPr/>
        </p:nvSpPr>
        <p:spPr bwMode="white">
          <a:xfrm>
            <a:off x="7281904" y="1200784"/>
            <a:ext cx="1514285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DE779C-F69C-22A1-6E87-F0273863DAB8}"/>
              </a:ext>
            </a:extLst>
          </p:cNvPr>
          <p:cNvSpPr/>
          <p:nvPr/>
        </p:nvSpPr>
        <p:spPr bwMode="white">
          <a:xfrm>
            <a:off x="1328361" y="2026250"/>
            <a:ext cx="2391375" cy="363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DE779C-F69C-22A1-6E87-F0273863DAB8}"/>
              </a:ext>
            </a:extLst>
          </p:cNvPr>
          <p:cNvSpPr/>
          <p:nvPr/>
        </p:nvSpPr>
        <p:spPr bwMode="white">
          <a:xfrm>
            <a:off x="4727849" y="2276872"/>
            <a:ext cx="2554056" cy="363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DE779C-F69C-22A1-6E87-F0273863DAB8}"/>
              </a:ext>
            </a:extLst>
          </p:cNvPr>
          <p:cNvSpPr/>
          <p:nvPr/>
        </p:nvSpPr>
        <p:spPr bwMode="white">
          <a:xfrm>
            <a:off x="7313100" y="2276872"/>
            <a:ext cx="3247396" cy="363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8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6172115-B03B-0CFD-2E8D-8A369AF83A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41"/>
          <a:stretch/>
        </p:blipFill>
        <p:spPr>
          <a:xfrm>
            <a:off x="551384" y="980728"/>
            <a:ext cx="10801350" cy="540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4F199F0-FE5B-AA04-1DA7-FDFA5C163651}"/>
              </a:ext>
            </a:extLst>
          </p:cNvPr>
          <p:cNvSpPr/>
          <p:nvPr/>
        </p:nvSpPr>
        <p:spPr bwMode="white">
          <a:xfrm>
            <a:off x="1559496" y="3501008"/>
            <a:ext cx="4176464" cy="74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F199F0-FE5B-AA04-1DA7-FDFA5C163651}"/>
              </a:ext>
            </a:extLst>
          </p:cNvPr>
          <p:cNvSpPr/>
          <p:nvPr/>
        </p:nvSpPr>
        <p:spPr bwMode="white">
          <a:xfrm>
            <a:off x="1577954" y="4574158"/>
            <a:ext cx="5886197" cy="74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F199F0-FE5B-AA04-1DA7-FDFA5C163651}"/>
              </a:ext>
            </a:extLst>
          </p:cNvPr>
          <p:cNvSpPr/>
          <p:nvPr/>
        </p:nvSpPr>
        <p:spPr bwMode="white">
          <a:xfrm>
            <a:off x="1531938" y="5638108"/>
            <a:ext cx="5886197" cy="74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50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74B09-7E9F-9781-B749-63D1F09FA0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179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A95FC5F-B20C-378E-7968-AD13F2E17C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12B4FB5-01A4-B95A-C2D5-AFE361FB6314}"/>
              </a:ext>
            </a:extLst>
          </p:cNvPr>
          <p:cNvSpPr/>
          <p:nvPr/>
        </p:nvSpPr>
        <p:spPr bwMode="white">
          <a:xfrm>
            <a:off x="1199456" y="1177785"/>
            <a:ext cx="33123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B4FB5-01A4-B95A-C2D5-AFE361FB6314}"/>
              </a:ext>
            </a:extLst>
          </p:cNvPr>
          <p:cNvSpPr/>
          <p:nvPr/>
        </p:nvSpPr>
        <p:spPr bwMode="white">
          <a:xfrm>
            <a:off x="623392" y="2132856"/>
            <a:ext cx="33123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B4FB5-01A4-B95A-C2D5-AFE361FB6314}"/>
              </a:ext>
            </a:extLst>
          </p:cNvPr>
          <p:cNvSpPr/>
          <p:nvPr/>
        </p:nvSpPr>
        <p:spPr bwMode="white">
          <a:xfrm>
            <a:off x="623392" y="3140968"/>
            <a:ext cx="33123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B4FB5-01A4-B95A-C2D5-AFE361FB6314}"/>
              </a:ext>
            </a:extLst>
          </p:cNvPr>
          <p:cNvSpPr/>
          <p:nvPr/>
        </p:nvSpPr>
        <p:spPr bwMode="white">
          <a:xfrm>
            <a:off x="720000" y="4202278"/>
            <a:ext cx="51599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8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2023-11-18T09:18:56Z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