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3" r:id="rId4"/>
    <p:sldId id="342" r:id="rId5"/>
    <p:sldId id="341" r:id="rId6"/>
    <p:sldId id="339" r:id="rId7"/>
    <p:sldId id="338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3000375"/>
            <a:ext cx="91725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7F76A1-29CD-0562-E67D-0D41A95041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FFAF12-B22D-4959-01EF-19483B5D9070}"/>
              </a:ext>
            </a:extLst>
          </p:cNvPr>
          <p:cNvSpPr/>
          <p:nvPr/>
        </p:nvSpPr>
        <p:spPr bwMode="white">
          <a:xfrm>
            <a:off x="6081904" y="3554047"/>
            <a:ext cx="619047" cy="26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CE5F30-65C3-C793-CBDD-39FA2358815B}"/>
              </a:ext>
            </a:extLst>
          </p:cNvPr>
          <p:cNvSpPr/>
          <p:nvPr/>
        </p:nvSpPr>
        <p:spPr bwMode="white">
          <a:xfrm>
            <a:off x="1881904" y="4278164"/>
            <a:ext cx="590476" cy="26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8E68CC5-3E54-F52F-527D-9DB07D54D2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 b="4208"/>
          <a:stretch/>
        </p:blipFill>
        <p:spPr>
          <a:xfrm>
            <a:off x="1127448" y="4687862"/>
            <a:ext cx="10153128" cy="2009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1838" t="7881" r="4108" b="9363"/>
          <a:stretch/>
        </p:blipFill>
        <p:spPr>
          <a:xfrm>
            <a:off x="2207568" y="5157192"/>
            <a:ext cx="1800200" cy="15121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l="10980" t="6738" r="8345" b="22527"/>
          <a:stretch/>
        </p:blipFill>
        <p:spPr>
          <a:xfrm>
            <a:off x="6816080" y="5157192"/>
            <a:ext cx="2088232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41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D60F7-482F-D1A7-F4FB-7FA568DA61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474A7B-A8E8-1183-6281-D45BF2DD6CEA}"/>
              </a:ext>
            </a:extLst>
          </p:cNvPr>
          <p:cNvSpPr/>
          <p:nvPr/>
        </p:nvSpPr>
        <p:spPr bwMode="white">
          <a:xfrm>
            <a:off x="5615238" y="3194456"/>
            <a:ext cx="238095" cy="19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17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F14A4-9621-09EF-E16B-E615FF8A6F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484784"/>
            <a:ext cx="2088232" cy="1419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9" y="1484784"/>
            <a:ext cx="2088232" cy="141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00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216780-6B3A-629D-CE96-DF8ABD13F8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2500" t="13593" r="10000" b="18442"/>
          <a:stretch/>
        </p:blipFill>
        <p:spPr>
          <a:xfrm>
            <a:off x="8544272" y="2040274"/>
            <a:ext cx="2412000" cy="172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1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0EB58E-D40D-F3B3-1705-A239505C75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BA6FCE-3A9A-81BD-5BB8-325BA4423EF3}"/>
              </a:ext>
            </a:extLst>
          </p:cNvPr>
          <p:cNvSpPr/>
          <p:nvPr/>
        </p:nvSpPr>
        <p:spPr bwMode="white">
          <a:xfrm>
            <a:off x="1472380" y="1962828"/>
            <a:ext cx="6567836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6E5BC6-8B9B-1BBE-6425-0C9DDC05D040}"/>
              </a:ext>
            </a:extLst>
          </p:cNvPr>
          <p:cNvSpPr/>
          <p:nvPr/>
        </p:nvSpPr>
        <p:spPr bwMode="white">
          <a:xfrm>
            <a:off x="1472380" y="2401079"/>
            <a:ext cx="6567836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11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C25048-A195-3F34-64CC-989C29C3B7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9D8399-C901-F10B-47A5-6522F2EF6BFB}"/>
              </a:ext>
            </a:extLst>
          </p:cNvPr>
          <p:cNvSpPr/>
          <p:nvPr/>
        </p:nvSpPr>
        <p:spPr bwMode="white">
          <a:xfrm>
            <a:off x="1043809" y="1943947"/>
            <a:ext cx="6628572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CEEC54-E2A7-E5DD-FA10-8762D03ACC4F}"/>
              </a:ext>
            </a:extLst>
          </p:cNvPr>
          <p:cNvSpPr/>
          <p:nvPr/>
        </p:nvSpPr>
        <p:spPr bwMode="white">
          <a:xfrm>
            <a:off x="1053333" y="2372747"/>
            <a:ext cx="6638095" cy="84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90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94F7F-6A73-DDEF-8342-421186B9D1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6BF32C-50A3-B444-8599-8A09A4504921}"/>
              </a:ext>
            </a:extLst>
          </p:cNvPr>
          <p:cNvSpPr/>
          <p:nvPr/>
        </p:nvSpPr>
        <p:spPr bwMode="white">
          <a:xfrm>
            <a:off x="1034284" y="1956014"/>
            <a:ext cx="10030267" cy="22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CE9384-45E3-D99E-B5A7-14C3726898C1}"/>
              </a:ext>
            </a:extLst>
          </p:cNvPr>
          <p:cNvSpPr/>
          <p:nvPr/>
        </p:nvSpPr>
        <p:spPr bwMode="white">
          <a:xfrm>
            <a:off x="1043809" y="2395477"/>
            <a:ext cx="10020742" cy="22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9B1D25-7DE8-5F20-AD7C-72807A212388}"/>
              </a:ext>
            </a:extLst>
          </p:cNvPr>
          <p:cNvSpPr/>
          <p:nvPr/>
        </p:nvSpPr>
        <p:spPr bwMode="white">
          <a:xfrm>
            <a:off x="1043809" y="2825386"/>
            <a:ext cx="10020742" cy="23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20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F1FA14-E8FC-1CA8-E00F-0B3D711118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77F040-C12D-8CBE-8D24-AADF33D4F26C}"/>
              </a:ext>
            </a:extLst>
          </p:cNvPr>
          <p:cNvSpPr/>
          <p:nvPr/>
        </p:nvSpPr>
        <p:spPr bwMode="white">
          <a:xfrm>
            <a:off x="1062857" y="2421272"/>
            <a:ext cx="6361904" cy="71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84ECC1-A0BC-B80C-52DC-7E4251A2F3B8}"/>
              </a:ext>
            </a:extLst>
          </p:cNvPr>
          <p:cNvSpPr/>
          <p:nvPr/>
        </p:nvSpPr>
        <p:spPr bwMode="white">
          <a:xfrm>
            <a:off x="1053333" y="3288929"/>
            <a:ext cx="6371428" cy="22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70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E1982-93DB-FE9D-49BD-E33965B966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C3C948-037C-D6A9-95F5-191672DB9B0D}"/>
              </a:ext>
            </a:extLst>
          </p:cNvPr>
          <p:cNvSpPr/>
          <p:nvPr/>
        </p:nvSpPr>
        <p:spPr bwMode="white">
          <a:xfrm>
            <a:off x="1043808" y="5269340"/>
            <a:ext cx="10020743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98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5E484E-78CE-D23F-6A90-C234C4F9AE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CCF6E7-00DB-D7FD-B823-535F10AB38BA}"/>
              </a:ext>
            </a:extLst>
          </p:cNvPr>
          <p:cNvSpPr/>
          <p:nvPr/>
        </p:nvSpPr>
        <p:spPr bwMode="white">
          <a:xfrm>
            <a:off x="6377142" y="1496476"/>
            <a:ext cx="590476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19C07B-0A1B-BA84-BA52-438D20775112}"/>
              </a:ext>
            </a:extLst>
          </p:cNvPr>
          <p:cNvSpPr/>
          <p:nvPr/>
        </p:nvSpPr>
        <p:spPr bwMode="white">
          <a:xfrm>
            <a:off x="9643809" y="1496476"/>
            <a:ext cx="571428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CA5BA8-4B68-3FF5-2B2D-757F936F427A}"/>
              </a:ext>
            </a:extLst>
          </p:cNvPr>
          <p:cNvSpPr/>
          <p:nvPr/>
        </p:nvSpPr>
        <p:spPr bwMode="white">
          <a:xfrm>
            <a:off x="3415238" y="1992345"/>
            <a:ext cx="1857142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EFA5BC-E11E-C050-477B-A4556010F9FB}"/>
              </a:ext>
            </a:extLst>
          </p:cNvPr>
          <p:cNvSpPr/>
          <p:nvPr/>
        </p:nvSpPr>
        <p:spPr bwMode="white">
          <a:xfrm>
            <a:off x="8272380" y="1992345"/>
            <a:ext cx="190476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CA9F57-752B-9B3B-2D73-938CF6C89368}"/>
              </a:ext>
            </a:extLst>
          </p:cNvPr>
          <p:cNvSpPr/>
          <p:nvPr/>
        </p:nvSpPr>
        <p:spPr bwMode="white">
          <a:xfrm>
            <a:off x="1872380" y="2459606"/>
            <a:ext cx="190476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A29A13-988C-80EB-99DC-6D8AAA22007D}"/>
              </a:ext>
            </a:extLst>
          </p:cNvPr>
          <p:cNvSpPr/>
          <p:nvPr/>
        </p:nvSpPr>
        <p:spPr bwMode="white">
          <a:xfrm>
            <a:off x="5339047" y="2469142"/>
            <a:ext cx="171428" cy="1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E68D7D-FA91-5B10-E8A1-076CCA497115}"/>
              </a:ext>
            </a:extLst>
          </p:cNvPr>
          <p:cNvSpPr/>
          <p:nvPr/>
        </p:nvSpPr>
        <p:spPr bwMode="white">
          <a:xfrm>
            <a:off x="2986666" y="3365520"/>
            <a:ext cx="590476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58B53E-7F49-1DBC-F9A4-F15128F56DD9}"/>
              </a:ext>
            </a:extLst>
          </p:cNvPr>
          <p:cNvSpPr/>
          <p:nvPr/>
        </p:nvSpPr>
        <p:spPr bwMode="white">
          <a:xfrm>
            <a:off x="5967619" y="3870925"/>
            <a:ext cx="314285" cy="1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4A67CF-A897-A971-7F49-41B8F5910DCC}"/>
              </a:ext>
            </a:extLst>
          </p:cNvPr>
          <p:cNvSpPr/>
          <p:nvPr/>
        </p:nvSpPr>
        <p:spPr bwMode="white">
          <a:xfrm>
            <a:off x="9148571" y="3870925"/>
            <a:ext cx="314285" cy="1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16CF19B-0EAB-1F16-0D54-92022E858C40}"/>
              </a:ext>
            </a:extLst>
          </p:cNvPr>
          <p:cNvSpPr/>
          <p:nvPr/>
        </p:nvSpPr>
        <p:spPr bwMode="white">
          <a:xfrm>
            <a:off x="6062857" y="4424010"/>
            <a:ext cx="190476" cy="1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47EFF07-9065-7951-C311-24098E156E31}"/>
              </a:ext>
            </a:extLst>
          </p:cNvPr>
          <p:cNvSpPr/>
          <p:nvPr/>
        </p:nvSpPr>
        <p:spPr bwMode="white">
          <a:xfrm>
            <a:off x="9891428" y="4424010"/>
            <a:ext cx="200000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32F55A1-8D91-A7E4-0777-7308BD89C3C3}"/>
              </a:ext>
            </a:extLst>
          </p:cNvPr>
          <p:cNvSpPr/>
          <p:nvPr/>
        </p:nvSpPr>
        <p:spPr bwMode="white">
          <a:xfrm>
            <a:off x="2148571" y="4977094"/>
            <a:ext cx="190476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40E23D1-2ED1-70F4-2A9D-976C2157EA27}"/>
              </a:ext>
            </a:extLst>
          </p:cNvPr>
          <p:cNvSpPr/>
          <p:nvPr/>
        </p:nvSpPr>
        <p:spPr bwMode="white">
          <a:xfrm>
            <a:off x="6920000" y="5444355"/>
            <a:ext cx="333333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3EC2C47-653F-EC80-6536-9869BCB5BF13}"/>
              </a:ext>
            </a:extLst>
          </p:cNvPr>
          <p:cNvSpPr/>
          <p:nvPr/>
        </p:nvSpPr>
        <p:spPr bwMode="white">
          <a:xfrm>
            <a:off x="8158095" y="5444355"/>
            <a:ext cx="333333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CFBAEE3-F4DF-A2F8-9802-8F86A86CB064}"/>
              </a:ext>
            </a:extLst>
          </p:cNvPr>
          <p:cNvSpPr/>
          <p:nvPr/>
        </p:nvSpPr>
        <p:spPr bwMode="white">
          <a:xfrm>
            <a:off x="9548571" y="5444355"/>
            <a:ext cx="333333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07F0F-3738-F406-D056-173A987BDE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E867A8-5759-7CB1-8696-7469BD954521}"/>
              </a:ext>
            </a:extLst>
          </p:cNvPr>
          <p:cNvSpPr/>
          <p:nvPr/>
        </p:nvSpPr>
        <p:spPr bwMode="white">
          <a:xfrm>
            <a:off x="2300952" y="1534578"/>
            <a:ext cx="457142" cy="1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7B0CAE-2945-18AE-9371-9EBD9A61D4D5}"/>
              </a:ext>
            </a:extLst>
          </p:cNvPr>
          <p:cNvSpPr/>
          <p:nvPr/>
        </p:nvSpPr>
        <p:spPr bwMode="white">
          <a:xfrm>
            <a:off x="5329523" y="1534578"/>
            <a:ext cx="466666" cy="1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F56B38-13B0-7FC2-77F1-BE692A54722F}"/>
              </a:ext>
            </a:extLst>
          </p:cNvPr>
          <p:cNvSpPr/>
          <p:nvPr/>
        </p:nvSpPr>
        <p:spPr bwMode="white">
          <a:xfrm>
            <a:off x="1872380" y="2469031"/>
            <a:ext cx="190476" cy="1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9D36D6-56AF-81CF-9729-9E9332EF2C5B}"/>
              </a:ext>
            </a:extLst>
          </p:cNvPr>
          <p:cNvSpPr/>
          <p:nvPr/>
        </p:nvSpPr>
        <p:spPr bwMode="white">
          <a:xfrm>
            <a:off x="2843809" y="2469031"/>
            <a:ext cx="323809" cy="1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D0E4D5-3C1D-FCF4-0AFF-AF9E85CC856C}"/>
              </a:ext>
            </a:extLst>
          </p:cNvPr>
          <p:cNvSpPr/>
          <p:nvPr/>
        </p:nvSpPr>
        <p:spPr bwMode="white">
          <a:xfrm>
            <a:off x="3948571" y="2469031"/>
            <a:ext cx="314285" cy="1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F8A772-BDEE-29DA-D502-9F41C537CAE1}"/>
              </a:ext>
            </a:extLst>
          </p:cNvPr>
          <p:cNvSpPr/>
          <p:nvPr/>
        </p:nvSpPr>
        <p:spPr bwMode="white">
          <a:xfrm>
            <a:off x="5053333" y="2469031"/>
            <a:ext cx="190476" cy="1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EBEB8C-A181-3B29-A6F3-DC54D0E8143A}"/>
              </a:ext>
            </a:extLst>
          </p:cNvPr>
          <p:cNvSpPr/>
          <p:nvPr/>
        </p:nvSpPr>
        <p:spPr bwMode="white">
          <a:xfrm>
            <a:off x="6024761" y="2469031"/>
            <a:ext cx="190476" cy="1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78D2563-E3A7-1493-4485-8FDDD69B112F}"/>
              </a:ext>
            </a:extLst>
          </p:cNvPr>
          <p:cNvSpPr/>
          <p:nvPr/>
        </p:nvSpPr>
        <p:spPr bwMode="white">
          <a:xfrm>
            <a:off x="7005714" y="2469031"/>
            <a:ext cx="314285" cy="1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E92210-3F94-9C72-2D95-2BE0057C5BB6}"/>
              </a:ext>
            </a:extLst>
          </p:cNvPr>
          <p:cNvSpPr/>
          <p:nvPr/>
        </p:nvSpPr>
        <p:spPr bwMode="white">
          <a:xfrm>
            <a:off x="7577142" y="2430890"/>
            <a:ext cx="2476190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504A83-F3D1-DA03-C371-32C4C3D68016}"/>
              </a:ext>
            </a:extLst>
          </p:cNvPr>
          <p:cNvSpPr/>
          <p:nvPr/>
        </p:nvSpPr>
        <p:spPr bwMode="white">
          <a:xfrm>
            <a:off x="2567619" y="4261655"/>
            <a:ext cx="190476" cy="2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2DE534B-B734-0866-E043-F42AE6A9ED96}"/>
              </a:ext>
            </a:extLst>
          </p:cNvPr>
          <p:cNvSpPr/>
          <p:nvPr/>
        </p:nvSpPr>
        <p:spPr bwMode="white">
          <a:xfrm>
            <a:off x="6177142" y="4261655"/>
            <a:ext cx="314285" cy="2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8CC5269-6E06-A335-91DB-5F7C218BBF0E}"/>
              </a:ext>
            </a:extLst>
          </p:cNvPr>
          <p:cNvSpPr/>
          <p:nvPr/>
        </p:nvSpPr>
        <p:spPr bwMode="white">
          <a:xfrm>
            <a:off x="2367619" y="5196107"/>
            <a:ext cx="657142" cy="2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300C552-E89E-77B0-BDDD-E10A0CB128DD}"/>
              </a:ext>
            </a:extLst>
          </p:cNvPr>
          <p:cNvSpPr/>
          <p:nvPr/>
        </p:nvSpPr>
        <p:spPr bwMode="white">
          <a:xfrm>
            <a:off x="4767619" y="5167502"/>
            <a:ext cx="600000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74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6642A-7DFA-BD9E-9762-1AD0F22F2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932303-84B0-6D54-9716-1E825905760B}"/>
              </a:ext>
            </a:extLst>
          </p:cNvPr>
          <p:cNvSpPr/>
          <p:nvPr/>
        </p:nvSpPr>
        <p:spPr bwMode="white">
          <a:xfrm>
            <a:off x="10777142" y="1486539"/>
            <a:ext cx="285715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ED7563-8F53-5629-2071-8192A2C426B5}"/>
              </a:ext>
            </a:extLst>
          </p:cNvPr>
          <p:cNvSpPr/>
          <p:nvPr/>
        </p:nvSpPr>
        <p:spPr bwMode="white">
          <a:xfrm>
            <a:off x="10777142" y="1962964"/>
            <a:ext cx="285715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BF9C7C-B2F0-6037-D3D3-8866D6F764AF}"/>
              </a:ext>
            </a:extLst>
          </p:cNvPr>
          <p:cNvSpPr/>
          <p:nvPr/>
        </p:nvSpPr>
        <p:spPr bwMode="white">
          <a:xfrm>
            <a:off x="10777142" y="2429860"/>
            <a:ext cx="285715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F7C5A9-8874-CF05-66A6-2E45E087FCA5}"/>
              </a:ext>
            </a:extLst>
          </p:cNvPr>
          <p:cNvSpPr/>
          <p:nvPr/>
        </p:nvSpPr>
        <p:spPr bwMode="white">
          <a:xfrm>
            <a:off x="10758095" y="2896757"/>
            <a:ext cx="285715" cy="25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01E510-6D02-205B-6FEE-4C192D97D01C}"/>
              </a:ext>
            </a:extLst>
          </p:cNvPr>
          <p:cNvSpPr/>
          <p:nvPr/>
        </p:nvSpPr>
        <p:spPr bwMode="white">
          <a:xfrm>
            <a:off x="10758095" y="3363653"/>
            <a:ext cx="285715" cy="25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54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310E3-86D4-3287-2D7B-1A717A9B86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B5FFA3-1760-BAE5-243B-E3FCDFA06D0B}"/>
              </a:ext>
            </a:extLst>
          </p:cNvPr>
          <p:cNvSpPr/>
          <p:nvPr/>
        </p:nvSpPr>
        <p:spPr bwMode="white">
          <a:xfrm>
            <a:off x="6986666" y="1534578"/>
            <a:ext cx="238095" cy="2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29033D-870D-19E1-B59E-CE7F5AE9C891}"/>
              </a:ext>
            </a:extLst>
          </p:cNvPr>
          <p:cNvSpPr/>
          <p:nvPr/>
        </p:nvSpPr>
        <p:spPr bwMode="white">
          <a:xfrm>
            <a:off x="8281904" y="2469031"/>
            <a:ext cx="238095" cy="2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38D9F22-655E-9D7F-F35E-C1D483B9EA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325752"/>
            <a:ext cx="10800000" cy="190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18AED1-90AB-480D-846A-C0EA6C1521BD}"/>
              </a:ext>
            </a:extLst>
          </p:cNvPr>
          <p:cNvSpPr/>
          <p:nvPr/>
        </p:nvSpPr>
        <p:spPr bwMode="white">
          <a:xfrm>
            <a:off x="3108400" y="3411837"/>
            <a:ext cx="228571" cy="19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D2AACD-ADB0-1E62-844E-A78EC679535E}"/>
              </a:ext>
            </a:extLst>
          </p:cNvPr>
          <p:cNvSpPr/>
          <p:nvPr/>
        </p:nvSpPr>
        <p:spPr bwMode="white">
          <a:xfrm>
            <a:off x="8498876" y="4358779"/>
            <a:ext cx="238095" cy="20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35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E2B7BC-E18B-86A4-EEDE-B2EFC45994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AF2046-2D19-0912-249A-45EB96A07882}"/>
              </a:ext>
            </a:extLst>
          </p:cNvPr>
          <p:cNvSpPr/>
          <p:nvPr/>
        </p:nvSpPr>
        <p:spPr bwMode="white">
          <a:xfrm>
            <a:off x="4434285" y="2277143"/>
            <a:ext cx="238095" cy="20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40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1EF822-15C3-0CA2-42D6-1CBB30DE4A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C6D13A-284F-E902-F75D-9BC50DC7861A}"/>
              </a:ext>
            </a:extLst>
          </p:cNvPr>
          <p:cNvSpPr/>
          <p:nvPr/>
        </p:nvSpPr>
        <p:spPr bwMode="white">
          <a:xfrm>
            <a:off x="2148571" y="3603883"/>
            <a:ext cx="323809" cy="1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727D3E-B8C3-F718-8E0C-5FE7AB040889}"/>
              </a:ext>
            </a:extLst>
          </p:cNvPr>
          <p:cNvSpPr/>
          <p:nvPr/>
        </p:nvSpPr>
        <p:spPr bwMode="white">
          <a:xfrm>
            <a:off x="6710476" y="3603883"/>
            <a:ext cx="190476" cy="1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66321C-B383-C8AC-46DC-885D7FD81631}"/>
              </a:ext>
            </a:extLst>
          </p:cNvPr>
          <p:cNvSpPr/>
          <p:nvPr/>
        </p:nvSpPr>
        <p:spPr bwMode="white">
          <a:xfrm>
            <a:off x="10177142" y="3603883"/>
            <a:ext cx="314285" cy="1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5272339-2CA3-1F64-7FCE-17A185421E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48"/>
          <a:stretch/>
        </p:blipFill>
        <p:spPr>
          <a:xfrm>
            <a:off x="1500952" y="4077072"/>
            <a:ext cx="9563600" cy="201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5581BB-8333-E773-E01A-22EB62C55075}"/>
              </a:ext>
            </a:extLst>
          </p:cNvPr>
          <p:cNvSpPr/>
          <p:nvPr/>
        </p:nvSpPr>
        <p:spPr bwMode="white">
          <a:xfrm>
            <a:off x="2148571" y="5705855"/>
            <a:ext cx="190476" cy="20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ADA219-FC64-FCC7-05DC-3597917D8E2C}"/>
              </a:ext>
            </a:extLst>
          </p:cNvPr>
          <p:cNvSpPr/>
          <p:nvPr/>
        </p:nvSpPr>
        <p:spPr bwMode="white">
          <a:xfrm>
            <a:off x="9491428" y="5705855"/>
            <a:ext cx="323809" cy="20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13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F6B93-6789-6A3C-7CCD-079FE367F6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49BC06-E664-5EB0-BFDF-CCE5A812DF81}"/>
              </a:ext>
            </a:extLst>
          </p:cNvPr>
          <p:cNvSpPr/>
          <p:nvPr/>
        </p:nvSpPr>
        <p:spPr bwMode="white">
          <a:xfrm>
            <a:off x="5824761" y="1916833"/>
            <a:ext cx="192742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F2FBBB-B44B-F0B8-C224-75583979C399}"/>
              </a:ext>
            </a:extLst>
          </p:cNvPr>
          <p:cNvSpPr/>
          <p:nvPr/>
        </p:nvSpPr>
        <p:spPr bwMode="white">
          <a:xfrm>
            <a:off x="8512763" y="1916833"/>
            <a:ext cx="904761" cy="39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1657E4-0D86-2514-6B4A-6C58A1165DEA}"/>
              </a:ext>
            </a:extLst>
          </p:cNvPr>
          <p:cNvSpPr/>
          <p:nvPr/>
        </p:nvSpPr>
        <p:spPr bwMode="white">
          <a:xfrm>
            <a:off x="5634285" y="3501008"/>
            <a:ext cx="1685851" cy="34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AA1BF7-19EB-A3CE-5219-BB55DB7C36AE}"/>
              </a:ext>
            </a:extLst>
          </p:cNvPr>
          <p:cNvSpPr/>
          <p:nvPr/>
        </p:nvSpPr>
        <p:spPr bwMode="white">
          <a:xfrm>
            <a:off x="8529522" y="3501008"/>
            <a:ext cx="1814949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23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53FB85-CCC2-F156-0044-29CC6903A8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CF8F56-A459-E4C6-09F2-72D630CFDF1D}"/>
              </a:ext>
            </a:extLst>
          </p:cNvPr>
          <p:cNvSpPr/>
          <p:nvPr/>
        </p:nvSpPr>
        <p:spPr bwMode="white">
          <a:xfrm>
            <a:off x="2005713" y="1700808"/>
            <a:ext cx="2628571" cy="26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68818A-58A2-2D8A-E911-056176CA7287}"/>
              </a:ext>
            </a:extLst>
          </p:cNvPr>
          <p:cNvSpPr/>
          <p:nvPr/>
        </p:nvSpPr>
        <p:spPr bwMode="white">
          <a:xfrm>
            <a:off x="7405714" y="1700808"/>
            <a:ext cx="2578718" cy="26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BE1728-ECE7-28DB-ED3A-A76D6FC892A1}"/>
              </a:ext>
            </a:extLst>
          </p:cNvPr>
          <p:cNvSpPr/>
          <p:nvPr/>
        </p:nvSpPr>
        <p:spPr bwMode="white">
          <a:xfrm>
            <a:off x="3948570" y="2204864"/>
            <a:ext cx="2579478" cy="23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4ECD719-D285-2760-D315-ACAECD42D608}"/>
              </a:ext>
            </a:extLst>
          </p:cNvPr>
          <p:cNvSpPr/>
          <p:nvPr/>
        </p:nvSpPr>
        <p:spPr bwMode="white">
          <a:xfrm>
            <a:off x="4224760" y="2677308"/>
            <a:ext cx="2663327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A673321-76CB-FE5D-6ECE-539D15F300DE}"/>
              </a:ext>
            </a:extLst>
          </p:cNvPr>
          <p:cNvSpPr/>
          <p:nvPr/>
        </p:nvSpPr>
        <p:spPr bwMode="white">
          <a:xfrm>
            <a:off x="7015238" y="2677308"/>
            <a:ext cx="2761904" cy="2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34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6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2023-11-21T02:44:05Z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