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490787"/>
            <a:ext cx="6838950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603B39-1E64-B80C-885F-56D5035418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1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CE6FEB-F502-0B21-09D2-2F6A5B5603A1}"/>
              </a:ext>
            </a:extLst>
          </p:cNvPr>
          <p:cNvSpPr/>
          <p:nvPr/>
        </p:nvSpPr>
        <p:spPr bwMode="white">
          <a:xfrm>
            <a:off x="1760394" y="3655943"/>
            <a:ext cx="2060520" cy="181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165C7C-DFA7-0B81-2A1C-322E2509955D}"/>
              </a:ext>
            </a:extLst>
          </p:cNvPr>
          <p:cNvSpPr/>
          <p:nvPr/>
        </p:nvSpPr>
        <p:spPr bwMode="white">
          <a:xfrm>
            <a:off x="5354482" y="3885802"/>
            <a:ext cx="2006474" cy="134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A0B546B-6995-E273-20D1-2899AEC8D194}"/>
              </a:ext>
            </a:extLst>
          </p:cNvPr>
          <p:cNvSpPr/>
          <p:nvPr/>
        </p:nvSpPr>
        <p:spPr bwMode="white">
          <a:xfrm>
            <a:off x="1395580" y="5663829"/>
            <a:ext cx="2573961" cy="87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10243EA-432B-1B5C-7EF3-32999B7F8D5B}"/>
              </a:ext>
            </a:extLst>
          </p:cNvPr>
          <p:cNvSpPr/>
          <p:nvPr/>
        </p:nvSpPr>
        <p:spPr bwMode="white">
          <a:xfrm>
            <a:off x="5455819" y="5663830"/>
            <a:ext cx="2587473" cy="87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74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2ACF2-A0D9-E28B-1FE7-66FFAABBB9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D869D4-EDCB-B9E4-BC9B-73850D2E4A66}"/>
              </a:ext>
            </a:extLst>
          </p:cNvPr>
          <p:cNvSpPr/>
          <p:nvPr/>
        </p:nvSpPr>
        <p:spPr bwMode="white">
          <a:xfrm>
            <a:off x="1234285" y="1962901"/>
            <a:ext cx="2819047" cy="189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F14D15-8C44-AA7A-ADC0-AB1E61E274D0}"/>
              </a:ext>
            </a:extLst>
          </p:cNvPr>
          <p:cNvSpPr/>
          <p:nvPr/>
        </p:nvSpPr>
        <p:spPr bwMode="white">
          <a:xfrm>
            <a:off x="6320000" y="1962901"/>
            <a:ext cx="2819047" cy="189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863A5BB-F156-D5D8-0E12-F2647CF64AAD}"/>
              </a:ext>
            </a:extLst>
          </p:cNvPr>
          <p:cNvSpPr/>
          <p:nvPr/>
        </p:nvSpPr>
        <p:spPr bwMode="white">
          <a:xfrm>
            <a:off x="681904" y="4135261"/>
            <a:ext cx="3676190" cy="12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3A520C7-A9C6-B125-2E9B-F58DD4FC3824}"/>
              </a:ext>
            </a:extLst>
          </p:cNvPr>
          <p:cNvSpPr/>
          <p:nvPr/>
        </p:nvSpPr>
        <p:spPr bwMode="white">
          <a:xfrm>
            <a:off x="6596190" y="4144789"/>
            <a:ext cx="3857142" cy="126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04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0FF94-0AFF-4219-1E81-D8EB7D906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958080-706B-EBB3-2C75-78B14AD60F18}"/>
              </a:ext>
            </a:extLst>
          </p:cNvPr>
          <p:cNvSpPr/>
          <p:nvPr/>
        </p:nvSpPr>
        <p:spPr bwMode="white">
          <a:xfrm>
            <a:off x="2401804" y="4891398"/>
            <a:ext cx="1429172" cy="112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1B9417-E140-B2EC-B936-4D6E7F499554}"/>
              </a:ext>
            </a:extLst>
          </p:cNvPr>
          <p:cNvSpPr/>
          <p:nvPr/>
        </p:nvSpPr>
        <p:spPr bwMode="white">
          <a:xfrm>
            <a:off x="5844812" y="4891398"/>
            <a:ext cx="2035488" cy="33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C55288-07CB-CF83-BB4A-60B914D7F9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5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BD53F2-4C4A-6FFB-E0FE-F8652C2E549D}"/>
              </a:ext>
            </a:extLst>
          </p:cNvPr>
          <p:cNvSpPr/>
          <p:nvPr/>
        </p:nvSpPr>
        <p:spPr bwMode="white">
          <a:xfrm>
            <a:off x="5801778" y="2276872"/>
            <a:ext cx="115831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A9DB8D-1B4A-D14D-7283-A77DB237F28C}"/>
              </a:ext>
            </a:extLst>
          </p:cNvPr>
          <p:cNvSpPr/>
          <p:nvPr/>
        </p:nvSpPr>
        <p:spPr bwMode="white">
          <a:xfrm>
            <a:off x="2423592" y="2104446"/>
            <a:ext cx="1179338" cy="85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8D7134-F11D-226A-B671-4DD60FA1E7A9}"/>
              </a:ext>
            </a:extLst>
          </p:cNvPr>
          <p:cNvSpPr/>
          <p:nvPr/>
        </p:nvSpPr>
        <p:spPr bwMode="white">
          <a:xfrm>
            <a:off x="2755968" y="5257374"/>
            <a:ext cx="1327451" cy="40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1F3E8E-2582-BF05-9FDC-6B840A502393}"/>
              </a:ext>
            </a:extLst>
          </p:cNvPr>
          <p:cNvSpPr/>
          <p:nvPr/>
        </p:nvSpPr>
        <p:spPr bwMode="white">
          <a:xfrm>
            <a:off x="4555765" y="5762495"/>
            <a:ext cx="2174414" cy="39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083419" y="2060848"/>
            <a:ext cx="1148485" cy="10801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09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3C1C0-D241-4FB4-C164-5CDE55460E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1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52C446-BA17-3AE6-ABE9-E97565F42EE8}"/>
              </a:ext>
            </a:extLst>
          </p:cNvPr>
          <p:cNvSpPr/>
          <p:nvPr/>
        </p:nvSpPr>
        <p:spPr bwMode="white">
          <a:xfrm>
            <a:off x="6107755" y="2272949"/>
            <a:ext cx="3456829" cy="4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0AA69C-FD7C-968D-7737-D38F12785081}"/>
              </a:ext>
            </a:extLst>
          </p:cNvPr>
          <p:cNvSpPr/>
          <p:nvPr/>
        </p:nvSpPr>
        <p:spPr bwMode="white">
          <a:xfrm>
            <a:off x="5853437" y="3206238"/>
            <a:ext cx="4502354" cy="4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F4BCDC-A349-36CE-6367-F45B3F9FCE8A}"/>
              </a:ext>
            </a:extLst>
          </p:cNvPr>
          <p:cNvSpPr/>
          <p:nvPr/>
        </p:nvSpPr>
        <p:spPr bwMode="white">
          <a:xfrm>
            <a:off x="7718430" y="4139528"/>
            <a:ext cx="1356356" cy="4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5681BF-286B-292C-250B-657E5EADD79D}"/>
              </a:ext>
            </a:extLst>
          </p:cNvPr>
          <p:cNvSpPr/>
          <p:nvPr/>
        </p:nvSpPr>
        <p:spPr bwMode="white">
          <a:xfrm>
            <a:off x="5335384" y="5082245"/>
            <a:ext cx="301412" cy="34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EBB8BE-525F-F83F-2E08-01E0E44417B4}"/>
              </a:ext>
            </a:extLst>
          </p:cNvPr>
          <p:cNvSpPr/>
          <p:nvPr/>
        </p:nvSpPr>
        <p:spPr bwMode="white">
          <a:xfrm>
            <a:off x="4638367" y="6015535"/>
            <a:ext cx="291993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60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8923E-F2D9-9731-5C66-7A3A3632CA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5C0268-7F28-040F-4ADF-05E815AB3ED2}"/>
              </a:ext>
            </a:extLst>
          </p:cNvPr>
          <p:cNvSpPr/>
          <p:nvPr/>
        </p:nvSpPr>
        <p:spPr bwMode="white">
          <a:xfrm>
            <a:off x="6900952" y="1200616"/>
            <a:ext cx="1904761" cy="4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8417B9-4478-C08C-B6F2-943B947692B1}"/>
              </a:ext>
            </a:extLst>
          </p:cNvPr>
          <p:cNvSpPr/>
          <p:nvPr/>
        </p:nvSpPr>
        <p:spPr bwMode="white">
          <a:xfrm>
            <a:off x="4853333" y="2143657"/>
            <a:ext cx="295238" cy="3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6F5EBC-D192-EB77-8D4B-FBF71F5ABDDA}"/>
              </a:ext>
            </a:extLst>
          </p:cNvPr>
          <p:cNvSpPr/>
          <p:nvPr/>
        </p:nvSpPr>
        <p:spPr bwMode="white">
          <a:xfrm>
            <a:off x="6900952" y="3086699"/>
            <a:ext cx="819047" cy="4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80EEA5-E209-4522-94CA-4075B9715203}"/>
              </a:ext>
            </a:extLst>
          </p:cNvPr>
          <p:cNvSpPr/>
          <p:nvPr/>
        </p:nvSpPr>
        <p:spPr bwMode="white">
          <a:xfrm>
            <a:off x="3786666" y="4039266"/>
            <a:ext cx="285714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14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E1C4C-F5E4-AD30-1628-5D706946BC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BACD5D-4377-7E12-1A57-89D558DD8AE4}"/>
              </a:ext>
            </a:extLst>
          </p:cNvPr>
          <p:cNvSpPr/>
          <p:nvPr/>
        </p:nvSpPr>
        <p:spPr bwMode="white">
          <a:xfrm>
            <a:off x="2872380" y="3548031"/>
            <a:ext cx="304761" cy="35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AFFEC0-DAAA-EF53-D467-0675031B2EB2}"/>
              </a:ext>
            </a:extLst>
          </p:cNvPr>
          <p:cNvSpPr/>
          <p:nvPr/>
        </p:nvSpPr>
        <p:spPr bwMode="white">
          <a:xfrm>
            <a:off x="6386666" y="3548031"/>
            <a:ext cx="304761" cy="35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1F52FD-1623-4E8D-F129-C9A555D7E5BC}"/>
              </a:ext>
            </a:extLst>
          </p:cNvPr>
          <p:cNvSpPr/>
          <p:nvPr/>
        </p:nvSpPr>
        <p:spPr bwMode="white">
          <a:xfrm>
            <a:off x="9824761" y="3548031"/>
            <a:ext cx="247619" cy="35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FDF569-445B-41D2-3D39-1D1A09A19909}"/>
              </a:ext>
            </a:extLst>
          </p:cNvPr>
          <p:cNvSpPr/>
          <p:nvPr/>
        </p:nvSpPr>
        <p:spPr bwMode="white">
          <a:xfrm>
            <a:off x="2977142" y="5122272"/>
            <a:ext cx="304761" cy="36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310FDE-EFD9-F879-84D0-0D9E44E3E0A0}"/>
              </a:ext>
            </a:extLst>
          </p:cNvPr>
          <p:cNvSpPr/>
          <p:nvPr/>
        </p:nvSpPr>
        <p:spPr bwMode="white">
          <a:xfrm>
            <a:off x="6415238" y="5122272"/>
            <a:ext cx="552380" cy="35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732E38-DF55-5943-D20E-DA4261A9D792}"/>
              </a:ext>
            </a:extLst>
          </p:cNvPr>
          <p:cNvSpPr/>
          <p:nvPr/>
        </p:nvSpPr>
        <p:spPr bwMode="white">
          <a:xfrm>
            <a:off x="9920000" y="5122272"/>
            <a:ext cx="552380" cy="36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56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9DE8A1-D543-CC0F-C174-3D1C373639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67340-67E4-4EF8-A0C9-E70E90788E44}"/>
              </a:ext>
            </a:extLst>
          </p:cNvPr>
          <p:cNvSpPr/>
          <p:nvPr/>
        </p:nvSpPr>
        <p:spPr bwMode="white">
          <a:xfrm>
            <a:off x="4434285" y="2202461"/>
            <a:ext cx="257142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14FDAF-96C9-3988-2243-9FB530F6901F}"/>
              </a:ext>
            </a:extLst>
          </p:cNvPr>
          <p:cNvSpPr/>
          <p:nvPr/>
        </p:nvSpPr>
        <p:spPr bwMode="white">
          <a:xfrm>
            <a:off x="9253333" y="2202461"/>
            <a:ext cx="257142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12D799-BD2C-4522-001F-0449437B0BD5}"/>
              </a:ext>
            </a:extLst>
          </p:cNvPr>
          <p:cNvSpPr/>
          <p:nvPr/>
        </p:nvSpPr>
        <p:spPr bwMode="white">
          <a:xfrm>
            <a:off x="4700952" y="3089538"/>
            <a:ext cx="257142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2574A3-800A-39EB-D4FE-A9D44BE0CFAE}"/>
              </a:ext>
            </a:extLst>
          </p:cNvPr>
          <p:cNvSpPr/>
          <p:nvPr/>
        </p:nvSpPr>
        <p:spPr bwMode="white">
          <a:xfrm>
            <a:off x="8977142" y="3089538"/>
            <a:ext cx="257142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396FEC-1F46-0CAE-5436-811FCD35BC5D}"/>
              </a:ext>
            </a:extLst>
          </p:cNvPr>
          <p:cNvSpPr/>
          <p:nvPr/>
        </p:nvSpPr>
        <p:spPr bwMode="white">
          <a:xfrm>
            <a:off x="5986666" y="5025846"/>
            <a:ext cx="266666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13F783-52F8-87D2-B485-77DD399E88DB}"/>
              </a:ext>
            </a:extLst>
          </p:cNvPr>
          <p:cNvSpPr/>
          <p:nvPr/>
        </p:nvSpPr>
        <p:spPr bwMode="white">
          <a:xfrm>
            <a:off x="8396190" y="5025846"/>
            <a:ext cx="266666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45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A119AC-EC73-D12B-734A-774FBFEFDA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CF6437-4148-DFB8-05B9-D9F4D65CB89D}"/>
              </a:ext>
            </a:extLst>
          </p:cNvPr>
          <p:cNvSpPr/>
          <p:nvPr/>
        </p:nvSpPr>
        <p:spPr bwMode="white">
          <a:xfrm>
            <a:off x="3786666" y="1134201"/>
            <a:ext cx="285714" cy="35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2ED00A-7D8D-314B-391E-D1E781CBA8C4}"/>
              </a:ext>
            </a:extLst>
          </p:cNvPr>
          <p:cNvSpPr/>
          <p:nvPr/>
        </p:nvSpPr>
        <p:spPr bwMode="white">
          <a:xfrm>
            <a:off x="8358095" y="1124660"/>
            <a:ext cx="533334" cy="36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C5FC7B-2EB4-876B-545B-9C1CCFB4883A}"/>
              </a:ext>
            </a:extLst>
          </p:cNvPr>
          <p:cNvSpPr/>
          <p:nvPr/>
        </p:nvSpPr>
        <p:spPr bwMode="white">
          <a:xfrm>
            <a:off x="3777142" y="2021541"/>
            <a:ext cx="304761" cy="35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31E6A4-5812-F623-D308-B0EE84FD7886}"/>
              </a:ext>
            </a:extLst>
          </p:cNvPr>
          <p:cNvSpPr/>
          <p:nvPr/>
        </p:nvSpPr>
        <p:spPr bwMode="white">
          <a:xfrm>
            <a:off x="8358095" y="2012000"/>
            <a:ext cx="542857" cy="36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64B5D4-FE6F-CFC9-0D1F-6CCE4127FE69}"/>
              </a:ext>
            </a:extLst>
          </p:cNvPr>
          <p:cNvSpPr/>
          <p:nvPr/>
        </p:nvSpPr>
        <p:spPr bwMode="white">
          <a:xfrm>
            <a:off x="4234285" y="3681724"/>
            <a:ext cx="1038095" cy="46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8EB9C1-36A2-5145-AFE7-98033D46F1DD}"/>
              </a:ext>
            </a:extLst>
          </p:cNvPr>
          <p:cNvSpPr/>
          <p:nvPr/>
        </p:nvSpPr>
        <p:spPr bwMode="white">
          <a:xfrm>
            <a:off x="7577142" y="3672183"/>
            <a:ext cx="1542857" cy="48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5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025F0-0729-458A-0FEC-4FC7B3E281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601F8F-655A-3BF6-D3CF-D16C2EF6590B}"/>
              </a:ext>
            </a:extLst>
          </p:cNvPr>
          <p:cNvSpPr/>
          <p:nvPr/>
        </p:nvSpPr>
        <p:spPr bwMode="white">
          <a:xfrm>
            <a:off x="6386846" y="2906392"/>
            <a:ext cx="491644" cy="3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83A796-D6BC-DA8F-BC8C-24297D9C1BE2}"/>
              </a:ext>
            </a:extLst>
          </p:cNvPr>
          <p:cNvSpPr/>
          <p:nvPr/>
        </p:nvSpPr>
        <p:spPr bwMode="white">
          <a:xfrm>
            <a:off x="8810566" y="2906392"/>
            <a:ext cx="483018" cy="3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0A664D-8328-DD4F-BC71-83F63FCA9630}"/>
              </a:ext>
            </a:extLst>
          </p:cNvPr>
          <p:cNvSpPr/>
          <p:nvPr/>
        </p:nvSpPr>
        <p:spPr bwMode="white">
          <a:xfrm>
            <a:off x="6360970" y="3709511"/>
            <a:ext cx="267385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CFE371-9918-8147-C77D-50886FCC2912}"/>
              </a:ext>
            </a:extLst>
          </p:cNvPr>
          <p:cNvSpPr/>
          <p:nvPr/>
        </p:nvSpPr>
        <p:spPr bwMode="white">
          <a:xfrm>
            <a:off x="8543180" y="3709511"/>
            <a:ext cx="267385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FC1518-AF9D-DC8A-FBF3-CB1AD7422283}"/>
              </a:ext>
            </a:extLst>
          </p:cNvPr>
          <p:cNvSpPr/>
          <p:nvPr/>
        </p:nvSpPr>
        <p:spPr bwMode="white">
          <a:xfrm>
            <a:off x="7094123" y="4503994"/>
            <a:ext cx="267385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16CC1D-25DE-5036-AE7C-5C08BFD6F2BC}"/>
              </a:ext>
            </a:extLst>
          </p:cNvPr>
          <p:cNvSpPr/>
          <p:nvPr/>
        </p:nvSpPr>
        <p:spPr bwMode="white">
          <a:xfrm>
            <a:off x="9267708" y="4503994"/>
            <a:ext cx="267385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A86CFC-C668-9FB9-FBF4-1F7607636ACF}"/>
              </a:ext>
            </a:extLst>
          </p:cNvPr>
          <p:cNvSpPr/>
          <p:nvPr/>
        </p:nvSpPr>
        <p:spPr bwMode="white">
          <a:xfrm>
            <a:off x="7120000" y="5307112"/>
            <a:ext cx="267386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5BF66E-F42A-786F-2639-FE3CB3E2CF94}"/>
              </a:ext>
            </a:extLst>
          </p:cNvPr>
          <p:cNvSpPr/>
          <p:nvPr/>
        </p:nvSpPr>
        <p:spPr bwMode="white">
          <a:xfrm>
            <a:off x="9336711" y="5307112"/>
            <a:ext cx="267385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F5E9FC-EFEA-5CC1-9C89-67E5EEED329C}"/>
              </a:ext>
            </a:extLst>
          </p:cNvPr>
          <p:cNvSpPr/>
          <p:nvPr/>
        </p:nvSpPr>
        <p:spPr bwMode="white">
          <a:xfrm>
            <a:off x="2065552" y="6041145"/>
            <a:ext cx="3303504" cy="4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41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2023-11-21T11:21:26Z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