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99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3043237"/>
            <a:ext cx="63246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626C6-D6D0-896C-15A2-8D62A29003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453E19-C278-CEEA-7DDD-7C5D2388B4C8}"/>
              </a:ext>
            </a:extLst>
          </p:cNvPr>
          <p:cNvSpPr/>
          <p:nvPr/>
        </p:nvSpPr>
        <p:spPr bwMode="white">
          <a:xfrm>
            <a:off x="1948571" y="2115333"/>
            <a:ext cx="314285" cy="36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4F2609-1099-AD47-7E25-A2E89BBEE1AE}"/>
              </a:ext>
            </a:extLst>
          </p:cNvPr>
          <p:cNvSpPr/>
          <p:nvPr/>
        </p:nvSpPr>
        <p:spPr bwMode="white">
          <a:xfrm>
            <a:off x="3548571" y="2115333"/>
            <a:ext cx="295238" cy="37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41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293081-3FF1-37BD-BD35-755C354C35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2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2E84DC-BC04-14BF-96FA-CEFDCF484882}"/>
              </a:ext>
            </a:extLst>
          </p:cNvPr>
          <p:cNvSpPr/>
          <p:nvPr/>
        </p:nvSpPr>
        <p:spPr bwMode="white">
          <a:xfrm>
            <a:off x="2833989" y="4207555"/>
            <a:ext cx="497409" cy="3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0FA425-77EB-E8CF-17E9-BEA1769D5EA7}"/>
              </a:ext>
            </a:extLst>
          </p:cNvPr>
          <p:cNvSpPr/>
          <p:nvPr/>
        </p:nvSpPr>
        <p:spPr bwMode="white">
          <a:xfrm>
            <a:off x="5400977" y="4207555"/>
            <a:ext cx="497409" cy="3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85E8AC-D25D-1212-9009-BAEAC00817CE}"/>
              </a:ext>
            </a:extLst>
          </p:cNvPr>
          <p:cNvSpPr/>
          <p:nvPr/>
        </p:nvSpPr>
        <p:spPr bwMode="white">
          <a:xfrm>
            <a:off x="8669666" y="4293096"/>
            <a:ext cx="417468" cy="27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33DCBC-4EDF-C519-C5F2-DA762D3780ED}"/>
              </a:ext>
            </a:extLst>
          </p:cNvPr>
          <p:cNvSpPr/>
          <p:nvPr/>
        </p:nvSpPr>
        <p:spPr bwMode="white">
          <a:xfrm>
            <a:off x="2514226" y="5656444"/>
            <a:ext cx="488527" cy="36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FF17FC-2050-3FF7-3A2C-9A336ED2B79B}"/>
              </a:ext>
            </a:extLst>
          </p:cNvPr>
          <p:cNvSpPr/>
          <p:nvPr/>
        </p:nvSpPr>
        <p:spPr bwMode="white">
          <a:xfrm>
            <a:off x="6084914" y="5656444"/>
            <a:ext cx="497409" cy="36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27CB42-1F4F-1DCA-4F67-F7A797226D3F}"/>
              </a:ext>
            </a:extLst>
          </p:cNvPr>
          <p:cNvSpPr/>
          <p:nvPr/>
        </p:nvSpPr>
        <p:spPr bwMode="white">
          <a:xfrm>
            <a:off x="9247017" y="5665333"/>
            <a:ext cx="497409" cy="3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63A502-871B-57BE-2A2C-D0A004340C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9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004437"/>
            <a:ext cx="7128792" cy="4336467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063552" y="2924944"/>
            <a:ext cx="1656184" cy="2016224"/>
          </a:xfrm>
          <a:prstGeom prst="line">
            <a:avLst/>
          </a:prstGeom>
          <a:ln w="19050">
            <a:solidFill>
              <a:srgbClr val="F01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503712" y="2924944"/>
            <a:ext cx="3312368" cy="2016224"/>
          </a:xfrm>
          <a:prstGeom prst="line">
            <a:avLst/>
          </a:prstGeom>
          <a:ln w="19050">
            <a:solidFill>
              <a:srgbClr val="F01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955540" y="2924944"/>
            <a:ext cx="3096344" cy="2016224"/>
          </a:xfrm>
          <a:prstGeom prst="line">
            <a:avLst/>
          </a:prstGeom>
          <a:ln w="19050">
            <a:solidFill>
              <a:srgbClr val="F01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517682" y="2924944"/>
            <a:ext cx="1594542" cy="2016224"/>
          </a:xfrm>
          <a:prstGeom prst="line">
            <a:avLst/>
          </a:prstGeom>
          <a:ln w="19050">
            <a:solidFill>
              <a:srgbClr val="F01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303912" y="2924944"/>
            <a:ext cx="2592288" cy="2088232"/>
          </a:xfrm>
          <a:prstGeom prst="line">
            <a:avLst/>
          </a:prstGeom>
          <a:ln w="19050">
            <a:solidFill>
              <a:srgbClr val="F019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117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335CE-2F11-756F-6A01-7D0C1AF599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74CDD2-435B-4EAE-EB3C-8DCDE8B7B8C6}"/>
              </a:ext>
            </a:extLst>
          </p:cNvPr>
          <p:cNvSpPr/>
          <p:nvPr/>
        </p:nvSpPr>
        <p:spPr bwMode="white">
          <a:xfrm>
            <a:off x="1553613" y="3609756"/>
            <a:ext cx="2366386" cy="97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1F714A-E5EE-3036-A1A3-2142D4791078}"/>
              </a:ext>
            </a:extLst>
          </p:cNvPr>
          <p:cNvSpPr/>
          <p:nvPr/>
        </p:nvSpPr>
        <p:spPr bwMode="white">
          <a:xfrm>
            <a:off x="4341288" y="3609756"/>
            <a:ext cx="2016806" cy="97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28B156-68C4-9F24-29F3-0AF2D7C6F9E3}"/>
              </a:ext>
            </a:extLst>
          </p:cNvPr>
          <p:cNvSpPr/>
          <p:nvPr/>
        </p:nvSpPr>
        <p:spPr bwMode="white">
          <a:xfrm>
            <a:off x="6788347" y="3609756"/>
            <a:ext cx="1801680" cy="97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4AE5B51-63D1-FBBD-69E0-6CD6A017C89C}"/>
              </a:ext>
            </a:extLst>
          </p:cNvPr>
          <p:cNvSpPr/>
          <p:nvPr/>
        </p:nvSpPr>
        <p:spPr bwMode="white">
          <a:xfrm>
            <a:off x="1598431" y="4982467"/>
            <a:ext cx="7762464" cy="3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2BA3B9F-FCF1-5BD4-B5D5-C6AB2B36C426}"/>
              </a:ext>
            </a:extLst>
          </p:cNvPr>
          <p:cNvSpPr/>
          <p:nvPr/>
        </p:nvSpPr>
        <p:spPr bwMode="white">
          <a:xfrm>
            <a:off x="1571540" y="5879663"/>
            <a:ext cx="6540684" cy="78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28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4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58984-2C2B-D832-A579-F1B6061951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373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BADB9C-0067-3F16-598F-85B8F336DB72}"/>
              </a:ext>
            </a:extLst>
          </p:cNvPr>
          <p:cNvSpPr/>
          <p:nvPr/>
        </p:nvSpPr>
        <p:spPr bwMode="white">
          <a:xfrm>
            <a:off x="3926823" y="2992094"/>
            <a:ext cx="600426" cy="27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FD47A0-F6EC-9937-D5C5-1016ED25F48E}"/>
              </a:ext>
            </a:extLst>
          </p:cNvPr>
          <p:cNvSpPr/>
          <p:nvPr/>
        </p:nvSpPr>
        <p:spPr bwMode="white">
          <a:xfrm>
            <a:off x="6240016" y="2708920"/>
            <a:ext cx="552477" cy="75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B51A57-2F28-A1F6-0713-9163D8B428B0}"/>
              </a:ext>
            </a:extLst>
          </p:cNvPr>
          <p:cNvSpPr/>
          <p:nvPr/>
        </p:nvSpPr>
        <p:spPr bwMode="white">
          <a:xfrm>
            <a:off x="3995053" y="3988492"/>
            <a:ext cx="579957" cy="26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6BA27D-6E76-70E4-FCD6-67CAFE3BD406}"/>
              </a:ext>
            </a:extLst>
          </p:cNvPr>
          <p:cNvSpPr/>
          <p:nvPr/>
        </p:nvSpPr>
        <p:spPr bwMode="white">
          <a:xfrm>
            <a:off x="6342174" y="3717032"/>
            <a:ext cx="545914" cy="73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2ACF5E7-354C-56A8-5D2B-A2962BAB663E}"/>
              </a:ext>
            </a:extLst>
          </p:cNvPr>
          <p:cNvSpPr/>
          <p:nvPr/>
        </p:nvSpPr>
        <p:spPr bwMode="white">
          <a:xfrm>
            <a:off x="3824477" y="4984890"/>
            <a:ext cx="771002" cy="27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EF042E2-FFBC-54A4-3812-BD39781A3C1C}"/>
              </a:ext>
            </a:extLst>
          </p:cNvPr>
          <p:cNvSpPr/>
          <p:nvPr/>
        </p:nvSpPr>
        <p:spPr bwMode="white">
          <a:xfrm>
            <a:off x="6240016" y="4706606"/>
            <a:ext cx="545655" cy="742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29CFD08-0831-5411-B43A-FFDF1732BCCE}"/>
              </a:ext>
            </a:extLst>
          </p:cNvPr>
          <p:cNvSpPr/>
          <p:nvPr/>
        </p:nvSpPr>
        <p:spPr bwMode="white">
          <a:xfrm>
            <a:off x="4008698" y="5981289"/>
            <a:ext cx="675479" cy="27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D7716A7-A196-0F13-EA67-54A12C6D1091}"/>
              </a:ext>
            </a:extLst>
          </p:cNvPr>
          <p:cNvSpPr/>
          <p:nvPr/>
        </p:nvSpPr>
        <p:spPr bwMode="white">
          <a:xfrm>
            <a:off x="6342174" y="5703003"/>
            <a:ext cx="545914" cy="742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50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73140C-DE64-9786-2E36-6A1B32168E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8ADFB1-CB50-9ADE-1AB6-2090822EE966}"/>
              </a:ext>
            </a:extLst>
          </p:cNvPr>
          <p:cNvSpPr/>
          <p:nvPr/>
        </p:nvSpPr>
        <p:spPr bwMode="white">
          <a:xfrm>
            <a:off x="2977142" y="2258915"/>
            <a:ext cx="714285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57E951-1FD0-B106-7F1E-3307FDBE326D}"/>
              </a:ext>
            </a:extLst>
          </p:cNvPr>
          <p:cNvSpPr/>
          <p:nvPr/>
        </p:nvSpPr>
        <p:spPr bwMode="white">
          <a:xfrm>
            <a:off x="7006304" y="2258915"/>
            <a:ext cx="936000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4D5F2B-E720-C31C-20A6-53A3CDF2E542}"/>
              </a:ext>
            </a:extLst>
          </p:cNvPr>
          <p:cNvSpPr/>
          <p:nvPr/>
        </p:nvSpPr>
        <p:spPr bwMode="white">
          <a:xfrm>
            <a:off x="4583832" y="3917606"/>
            <a:ext cx="432048" cy="81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90A904-7B93-3082-4215-FBA4C49D09B3}"/>
              </a:ext>
            </a:extLst>
          </p:cNvPr>
          <p:cNvSpPr/>
          <p:nvPr/>
        </p:nvSpPr>
        <p:spPr bwMode="white">
          <a:xfrm>
            <a:off x="8832305" y="3917607"/>
            <a:ext cx="576064" cy="81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80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9D0AA7-0ED6-B4A7-DEB1-8B282315AE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2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9F1133-A049-591D-5585-BBCAC1184D4E}"/>
              </a:ext>
            </a:extLst>
          </p:cNvPr>
          <p:cNvSpPr/>
          <p:nvPr/>
        </p:nvSpPr>
        <p:spPr bwMode="white">
          <a:xfrm>
            <a:off x="1471248" y="4365104"/>
            <a:ext cx="4907092" cy="73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B4B948-7D98-B305-F78A-5474399BB5B7}"/>
              </a:ext>
            </a:extLst>
          </p:cNvPr>
          <p:cNvSpPr/>
          <p:nvPr/>
        </p:nvSpPr>
        <p:spPr bwMode="white">
          <a:xfrm>
            <a:off x="1479240" y="5476000"/>
            <a:ext cx="1982017" cy="2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64DA50-D8C3-CD94-BFBB-A42623CC573E}"/>
              </a:ext>
            </a:extLst>
          </p:cNvPr>
          <p:cNvSpPr/>
          <p:nvPr/>
        </p:nvSpPr>
        <p:spPr bwMode="white">
          <a:xfrm>
            <a:off x="3820899" y="5452000"/>
            <a:ext cx="1982017" cy="3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169408-CD11-8BE6-3339-3807FA6C95C7}"/>
              </a:ext>
            </a:extLst>
          </p:cNvPr>
          <p:cNvSpPr/>
          <p:nvPr/>
        </p:nvSpPr>
        <p:spPr bwMode="white">
          <a:xfrm>
            <a:off x="1487232" y="6108000"/>
            <a:ext cx="3524475" cy="3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52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02B76-9FD9-CF3D-27DC-667E163F42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61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345DC3-10F7-87CB-00C0-7D70ACBFB8DD}"/>
              </a:ext>
            </a:extLst>
          </p:cNvPr>
          <p:cNvSpPr/>
          <p:nvPr/>
        </p:nvSpPr>
        <p:spPr bwMode="white">
          <a:xfrm>
            <a:off x="1375313" y="5229200"/>
            <a:ext cx="1189021" cy="711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6785F9-4205-9292-543E-2B64CDF4B156}"/>
              </a:ext>
            </a:extLst>
          </p:cNvPr>
          <p:cNvSpPr/>
          <p:nvPr/>
        </p:nvSpPr>
        <p:spPr bwMode="white">
          <a:xfrm>
            <a:off x="2783632" y="5346084"/>
            <a:ext cx="1510188" cy="59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DC0C61E-8354-3F02-4A4D-C7F722347A23}"/>
              </a:ext>
            </a:extLst>
          </p:cNvPr>
          <p:cNvSpPr/>
          <p:nvPr/>
        </p:nvSpPr>
        <p:spPr bwMode="white">
          <a:xfrm>
            <a:off x="4583832" y="5346084"/>
            <a:ext cx="2128566" cy="59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D430011-F9F7-37EE-2AAC-5370581E69A3}"/>
              </a:ext>
            </a:extLst>
          </p:cNvPr>
          <p:cNvSpPr/>
          <p:nvPr/>
        </p:nvSpPr>
        <p:spPr bwMode="white">
          <a:xfrm>
            <a:off x="1368557" y="6245239"/>
            <a:ext cx="6114004" cy="30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15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3F4BDE-5859-D9DD-46AD-1EBE6732F6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3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3951" t="640" r="23184" b="7728"/>
          <a:stretch/>
        </p:blipFill>
        <p:spPr>
          <a:xfrm>
            <a:off x="1415480" y="3861048"/>
            <a:ext cx="1584176" cy="1296144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84F2609-1099-AD47-7E25-A2E89BBEE1AE}"/>
              </a:ext>
            </a:extLst>
          </p:cNvPr>
          <p:cNvSpPr/>
          <p:nvPr/>
        </p:nvSpPr>
        <p:spPr bwMode="white">
          <a:xfrm>
            <a:off x="4151784" y="4137536"/>
            <a:ext cx="864096" cy="80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/>
          <a:srcRect l="2677" t="-2033" r="33099" b="9717"/>
          <a:stretch/>
        </p:blipFill>
        <p:spPr>
          <a:xfrm>
            <a:off x="5591945" y="3789041"/>
            <a:ext cx="1728192" cy="1368152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B84F2609-1099-AD47-7E25-A2E89BBEE1AE}"/>
              </a:ext>
            </a:extLst>
          </p:cNvPr>
          <p:cNvSpPr/>
          <p:nvPr/>
        </p:nvSpPr>
        <p:spPr bwMode="white">
          <a:xfrm>
            <a:off x="1919536" y="5594472"/>
            <a:ext cx="864096" cy="80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84F2609-1099-AD47-7E25-A2E89BBEE1AE}"/>
              </a:ext>
            </a:extLst>
          </p:cNvPr>
          <p:cNvSpPr/>
          <p:nvPr/>
        </p:nvSpPr>
        <p:spPr bwMode="white">
          <a:xfrm>
            <a:off x="4367808" y="5594472"/>
            <a:ext cx="864096" cy="80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/>
          <a:srcRect l="10891" r="39121" b="222"/>
          <a:stretch/>
        </p:blipFill>
        <p:spPr>
          <a:xfrm>
            <a:off x="5591944" y="5301208"/>
            <a:ext cx="1656184" cy="136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7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2023-11-21T13:14:52Z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