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48000"/>
            <a:ext cx="63055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FA3EE-7DE3-B7FB-6195-80A2A0A42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48BF7B-5D86-FC57-1E41-B627C23BA994}"/>
              </a:ext>
            </a:extLst>
          </p:cNvPr>
          <p:cNvSpPr/>
          <p:nvPr/>
        </p:nvSpPr>
        <p:spPr bwMode="white">
          <a:xfrm>
            <a:off x="681904" y="2852937"/>
            <a:ext cx="245714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5802B3-3ACB-A60C-422F-0E0EFF0F40E1}"/>
              </a:ext>
            </a:extLst>
          </p:cNvPr>
          <p:cNvSpPr/>
          <p:nvPr/>
        </p:nvSpPr>
        <p:spPr bwMode="white">
          <a:xfrm>
            <a:off x="3596190" y="2852937"/>
            <a:ext cx="147619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792714-32FC-0425-917C-A468830BB48D}"/>
              </a:ext>
            </a:extLst>
          </p:cNvPr>
          <p:cNvSpPr/>
          <p:nvPr/>
        </p:nvSpPr>
        <p:spPr bwMode="white">
          <a:xfrm>
            <a:off x="681904" y="4248447"/>
            <a:ext cx="9723809" cy="1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07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FEB2F-AFC4-16D2-F4A7-73ED67A99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2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3F7279-61BB-A85E-9410-4CAD5F82B2AC}"/>
              </a:ext>
            </a:extLst>
          </p:cNvPr>
          <p:cNvSpPr/>
          <p:nvPr/>
        </p:nvSpPr>
        <p:spPr bwMode="white">
          <a:xfrm>
            <a:off x="1416864" y="4486576"/>
            <a:ext cx="5435540" cy="32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77FDAB-0BDB-BC9A-E09B-D53DB6DBE9DD}"/>
              </a:ext>
            </a:extLst>
          </p:cNvPr>
          <p:cNvSpPr/>
          <p:nvPr/>
        </p:nvSpPr>
        <p:spPr bwMode="white">
          <a:xfrm>
            <a:off x="1416865" y="5157192"/>
            <a:ext cx="1942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E1A655-BC44-7535-CB9E-9C014CC72510}"/>
              </a:ext>
            </a:extLst>
          </p:cNvPr>
          <p:cNvSpPr/>
          <p:nvPr/>
        </p:nvSpPr>
        <p:spPr bwMode="white">
          <a:xfrm>
            <a:off x="3359696" y="5229200"/>
            <a:ext cx="3492707" cy="41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71239B-2DF6-9019-BF0F-5A2E59308A2C}"/>
              </a:ext>
            </a:extLst>
          </p:cNvPr>
          <p:cNvSpPr/>
          <p:nvPr/>
        </p:nvSpPr>
        <p:spPr bwMode="white">
          <a:xfrm>
            <a:off x="1409894" y="6125317"/>
            <a:ext cx="4038033" cy="60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77FDAB-0BDB-BC9A-E09B-D53DB6DBE9DD}"/>
              </a:ext>
            </a:extLst>
          </p:cNvPr>
          <p:cNvSpPr/>
          <p:nvPr/>
        </p:nvSpPr>
        <p:spPr bwMode="white">
          <a:xfrm>
            <a:off x="6960096" y="3835418"/>
            <a:ext cx="1662343" cy="16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23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C327E-8955-6464-C0CB-4EF843C6E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87F85-AC60-5C47-1D9D-F2D4D18CD786}"/>
              </a:ext>
            </a:extLst>
          </p:cNvPr>
          <p:cNvSpPr/>
          <p:nvPr/>
        </p:nvSpPr>
        <p:spPr bwMode="white">
          <a:xfrm>
            <a:off x="9816209" y="5406359"/>
            <a:ext cx="298543" cy="3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BF2F4-719F-29F7-111D-A99F238C298D}"/>
              </a:ext>
            </a:extLst>
          </p:cNvPr>
          <p:cNvSpPr/>
          <p:nvPr/>
        </p:nvSpPr>
        <p:spPr bwMode="white">
          <a:xfrm>
            <a:off x="9825539" y="6003831"/>
            <a:ext cx="289212" cy="3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7" y="4057644"/>
            <a:ext cx="5472608" cy="7421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8" y="5526000"/>
            <a:ext cx="5523965" cy="755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73C15-4E45-E9BD-B84E-C7D1F1AFC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C5CA6-2570-3D55-3187-0E04D6925C58}"/>
              </a:ext>
            </a:extLst>
          </p:cNvPr>
          <p:cNvSpPr/>
          <p:nvPr/>
        </p:nvSpPr>
        <p:spPr bwMode="white">
          <a:xfrm>
            <a:off x="8771262" y="2556905"/>
            <a:ext cx="280437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CFD9DB-4469-1B8D-5D15-6BF3A31EB97A}"/>
              </a:ext>
            </a:extLst>
          </p:cNvPr>
          <p:cNvSpPr/>
          <p:nvPr/>
        </p:nvSpPr>
        <p:spPr bwMode="white">
          <a:xfrm>
            <a:off x="8671752" y="3118415"/>
            <a:ext cx="515642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93112-F5EF-2CEA-A8C8-B6C83FA22C3B}"/>
              </a:ext>
            </a:extLst>
          </p:cNvPr>
          <p:cNvSpPr/>
          <p:nvPr/>
        </p:nvSpPr>
        <p:spPr bwMode="white">
          <a:xfrm>
            <a:off x="8644613" y="5409735"/>
            <a:ext cx="289483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77AB0-353B-37F4-8816-F685530A0734}"/>
              </a:ext>
            </a:extLst>
          </p:cNvPr>
          <p:cNvSpPr/>
          <p:nvPr/>
        </p:nvSpPr>
        <p:spPr bwMode="white">
          <a:xfrm>
            <a:off x="8653660" y="5980301"/>
            <a:ext cx="280437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1206518"/>
            <a:ext cx="5328591" cy="722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385" y="2636912"/>
            <a:ext cx="5322679" cy="7423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3" y="4086984"/>
            <a:ext cx="5328591" cy="7578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0238" y="5502813"/>
            <a:ext cx="5311826" cy="74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2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9D303-861B-CED3-5E0E-E43E342CB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35A2C2-A8D3-3942-5B65-6144A2A1930B}"/>
              </a:ext>
            </a:extLst>
          </p:cNvPr>
          <p:cNvSpPr/>
          <p:nvPr/>
        </p:nvSpPr>
        <p:spPr bwMode="white">
          <a:xfrm>
            <a:off x="4440038" y="1993440"/>
            <a:ext cx="44487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F34A17-8276-42A7-8666-9AB7EB2BDBAC}"/>
              </a:ext>
            </a:extLst>
          </p:cNvPr>
          <p:cNvSpPr/>
          <p:nvPr/>
        </p:nvSpPr>
        <p:spPr bwMode="white">
          <a:xfrm>
            <a:off x="2698906" y="2469600"/>
            <a:ext cx="43720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9A90D-E17E-3103-887C-C7F1E42B30FE}"/>
              </a:ext>
            </a:extLst>
          </p:cNvPr>
          <p:cNvSpPr/>
          <p:nvPr/>
        </p:nvSpPr>
        <p:spPr bwMode="white">
          <a:xfrm>
            <a:off x="6196510" y="2469600"/>
            <a:ext cx="43720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96F16-23FD-F9DA-A22F-B2BB7EE43603}"/>
              </a:ext>
            </a:extLst>
          </p:cNvPr>
          <p:cNvSpPr/>
          <p:nvPr/>
        </p:nvSpPr>
        <p:spPr bwMode="white">
          <a:xfrm>
            <a:off x="4317315" y="3206880"/>
            <a:ext cx="444870" cy="28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4AE1ED-7986-CB66-C01C-1173342A21B5}"/>
              </a:ext>
            </a:extLst>
          </p:cNvPr>
          <p:cNvSpPr/>
          <p:nvPr/>
        </p:nvSpPr>
        <p:spPr bwMode="white">
          <a:xfrm>
            <a:off x="6050776" y="3206880"/>
            <a:ext cx="460210" cy="28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4B86BF-7B65-ED2C-1F53-51A96C616EEA}"/>
              </a:ext>
            </a:extLst>
          </p:cNvPr>
          <p:cNvSpPr/>
          <p:nvPr/>
        </p:nvSpPr>
        <p:spPr bwMode="white">
          <a:xfrm>
            <a:off x="2767938" y="3683040"/>
            <a:ext cx="237775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810058-6CEC-9B4B-8CFD-8C0B67BD703A}"/>
              </a:ext>
            </a:extLst>
          </p:cNvPr>
          <p:cNvSpPr/>
          <p:nvPr/>
        </p:nvSpPr>
        <p:spPr bwMode="white">
          <a:xfrm>
            <a:off x="4455378" y="4412640"/>
            <a:ext cx="42953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F6FED2-B429-63BD-8A43-BF123E280B21}"/>
              </a:ext>
            </a:extLst>
          </p:cNvPr>
          <p:cNvSpPr/>
          <p:nvPr/>
        </p:nvSpPr>
        <p:spPr bwMode="white">
          <a:xfrm>
            <a:off x="1893537" y="4896480"/>
            <a:ext cx="43720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DA61EB-6594-2A5C-6AF8-F3BB434D399E}"/>
              </a:ext>
            </a:extLst>
          </p:cNvPr>
          <p:cNvSpPr/>
          <p:nvPr/>
        </p:nvSpPr>
        <p:spPr bwMode="white">
          <a:xfrm>
            <a:off x="6181169" y="4896480"/>
            <a:ext cx="46021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E4E4DF-7A6C-9371-512A-C50F192B1E38}"/>
              </a:ext>
            </a:extLst>
          </p:cNvPr>
          <p:cNvSpPr/>
          <p:nvPr/>
        </p:nvSpPr>
        <p:spPr bwMode="white">
          <a:xfrm>
            <a:off x="1893537" y="5626080"/>
            <a:ext cx="437200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B9EB94-27FA-D593-5B89-6F87E5E79060}"/>
              </a:ext>
            </a:extLst>
          </p:cNvPr>
          <p:cNvSpPr/>
          <p:nvPr/>
        </p:nvSpPr>
        <p:spPr bwMode="white">
          <a:xfrm>
            <a:off x="3634669" y="6109920"/>
            <a:ext cx="237775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DA0FA4-E7B6-D0D5-B9A4-AB9885787C46}"/>
              </a:ext>
            </a:extLst>
          </p:cNvPr>
          <p:cNvSpPr/>
          <p:nvPr/>
        </p:nvSpPr>
        <p:spPr bwMode="white">
          <a:xfrm>
            <a:off x="6050776" y="6109920"/>
            <a:ext cx="237775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1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5C612-2C7B-560E-5BEA-6F4739D8BB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60B46-5A68-6A39-8D8C-E503C0ED3A26}"/>
              </a:ext>
            </a:extLst>
          </p:cNvPr>
          <p:cNvSpPr/>
          <p:nvPr/>
        </p:nvSpPr>
        <p:spPr bwMode="white">
          <a:xfrm>
            <a:off x="7248128" y="2006042"/>
            <a:ext cx="1966768" cy="77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8EC54F-9658-6F54-7608-52C1A93D0E55}"/>
              </a:ext>
            </a:extLst>
          </p:cNvPr>
          <p:cNvSpPr/>
          <p:nvPr/>
        </p:nvSpPr>
        <p:spPr bwMode="white">
          <a:xfrm>
            <a:off x="1775520" y="3223914"/>
            <a:ext cx="566928" cy="7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68CD79-2861-52C6-D638-A93DAE97371C}"/>
              </a:ext>
            </a:extLst>
          </p:cNvPr>
          <p:cNvSpPr/>
          <p:nvPr/>
        </p:nvSpPr>
        <p:spPr bwMode="white">
          <a:xfrm>
            <a:off x="3444489" y="3392425"/>
            <a:ext cx="2502551" cy="4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26BA521-B7EA-25B2-0F71-1B552DAF5890}"/>
              </a:ext>
            </a:extLst>
          </p:cNvPr>
          <p:cNvSpPr/>
          <p:nvPr/>
        </p:nvSpPr>
        <p:spPr bwMode="white">
          <a:xfrm>
            <a:off x="7385816" y="4365104"/>
            <a:ext cx="2238576" cy="82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739A35A-0E8E-2D15-8B62-D4316EDEA689}"/>
              </a:ext>
            </a:extLst>
          </p:cNvPr>
          <p:cNvSpPr/>
          <p:nvPr/>
        </p:nvSpPr>
        <p:spPr bwMode="white">
          <a:xfrm>
            <a:off x="1775520" y="5636680"/>
            <a:ext cx="648072" cy="81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B1CBD5E-0468-477E-5D88-4C70F0A672D9}"/>
              </a:ext>
            </a:extLst>
          </p:cNvPr>
          <p:cNvSpPr/>
          <p:nvPr/>
        </p:nvSpPr>
        <p:spPr bwMode="white">
          <a:xfrm>
            <a:off x="3444489" y="5812851"/>
            <a:ext cx="2502551" cy="39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1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24" grpId="0" animBg="1"/>
      <p:bldP spid="26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669F5-1DD0-BE82-7D08-B65ED7BA5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D54A9-B012-4409-C53F-ED34CDF533C9}"/>
              </a:ext>
            </a:extLst>
          </p:cNvPr>
          <p:cNvSpPr/>
          <p:nvPr/>
        </p:nvSpPr>
        <p:spPr bwMode="white">
          <a:xfrm>
            <a:off x="8596190" y="2555853"/>
            <a:ext cx="390476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33353-81BB-9C96-0E62-6B699422C6D4}"/>
              </a:ext>
            </a:extLst>
          </p:cNvPr>
          <p:cNvSpPr/>
          <p:nvPr/>
        </p:nvSpPr>
        <p:spPr bwMode="white">
          <a:xfrm>
            <a:off x="3167619" y="3758055"/>
            <a:ext cx="419047" cy="3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7B49D-2F07-4EA4-839E-595D380695B3}"/>
              </a:ext>
            </a:extLst>
          </p:cNvPr>
          <p:cNvSpPr/>
          <p:nvPr/>
        </p:nvSpPr>
        <p:spPr bwMode="white">
          <a:xfrm>
            <a:off x="5672380" y="3767596"/>
            <a:ext cx="371428" cy="3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5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E44D9-DF7A-6A37-6B6A-B62093293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5E3A07-AD65-11F7-FF67-D02EC276CBC9}"/>
              </a:ext>
            </a:extLst>
          </p:cNvPr>
          <p:cNvSpPr/>
          <p:nvPr/>
        </p:nvSpPr>
        <p:spPr bwMode="white">
          <a:xfrm>
            <a:off x="5024761" y="1382153"/>
            <a:ext cx="371428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C814F-7650-10EF-D0C3-4FFAC6FBEF94}"/>
              </a:ext>
            </a:extLst>
          </p:cNvPr>
          <p:cNvSpPr/>
          <p:nvPr/>
        </p:nvSpPr>
        <p:spPr bwMode="white">
          <a:xfrm>
            <a:off x="5653333" y="5006769"/>
            <a:ext cx="39047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74649-4A93-2CDF-F289-4D17D1DE86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6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EFDF71-06EF-6614-A456-9ED22C1064BC}"/>
              </a:ext>
            </a:extLst>
          </p:cNvPr>
          <p:cNvSpPr/>
          <p:nvPr/>
        </p:nvSpPr>
        <p:spPr bwMode="white">
          <a:xfrm>
            <a:off x="1461945" y="4941168"/>
            <a:ext cx="2530426" cy="82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CCBF32-CF2E-D1DD-CB9E-078A1056EF98}"/>
              </a:ext>
            </a:extLst>
          </p:cNvPr>
          <p:cNvSpPr/>
          <p:nvPr/>
        </p:nvSpPr>
        <p:spPr bwMode="white">
          <a:xfrm>
            <a:off x="1469755" y="6075500"/>
            <a:ext cx="5732508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2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15DCE-14DC-6717-219A-A41F21109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4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2023-11-21T11:15:51Z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