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2424112"/>
            <a:ext cx="979170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45B70-E4E8-1565-487D-0624E97EA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616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E52B6-03A2-574C-3460-A033F228D9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C54EC1-4B83-B981-D552-B26E49B1EA9B}"/>
              </a:ext>
            </a:extLst>
          </p:cNvPr>
          <p:cNvSpPr/>
          <p:nvPr/>
        </p:nvSpPr>
        <p:spPr bwMode="white">
          <a:xfrm>
            <a:off x="1318274" y="4555561"/>
            <a:ext cx="2550883" cy="9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B42680-508A-BC41-62C3-0C16A448B27A}"/>
              </a:ext>
            </a:extLst>
          </p:cNvPr>
          <p:cNvSpPr/>
          <p:nvPr/>
        </p:nvSpPr>
        <p:spPr bwMode="white">
          <a:xfrm>
            <a:off x="5841490" y="4910630"/>
            <a:ext cx="203807" cy="2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7FF3F4-A0C9-11F5-B058-39AC34894151}"/>
              </a:ext>
            </a:extLst>
          </p:cNvPr>
          <p:cNvSpPr/>
          <p:nvPr/>
        </p:nvSpPr>
        <p:spPr bwMode="white">
          <a:xfrm>
            <a:off x="1042147" y="5660218"/>
            <a:ext cx="3103136" cy="93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DB9D53-F558-3F2B-386C-9E431BAB9728}"/>
              </a:ext>
            </a:extLst>
          </p:cNvPr>
          <p:cNvSpPr/>
          <p:nvPr/>
        </p:nvSpPr>
        <p:spPr bwMode="white">
          <a:xfrm>
            <a:off x="5841490" y="6021863"/>
            <a:ext cx="197233" cy="2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7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A21DC-DD6E-AAD6-1438-5EFFAB13E9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13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0F5C27-3C02-C2A2-CB2F-C48AE9F2315D}"/>
              </a:ext>
            </a:extLst>
          </p:cNvPr>
          <p:cNvSpPr/>
          <p:nvPr/>
        </p:nvSpPr>
        <p:spPr bwMode="white">
          <a:xfrm>
            <a:off x="5344436" y="4816243"/>
            <a:ext cx="534322" cy="4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1D6E93-F1FE-F5F1-7AF4-DEAA4F1794C5}"/>
              </a:ext>
            </a:extLst>
          </p:cNvPr>
          <p:cNvSpPr/>
          <p:nvPr/>
        </p:nvSpPr>
        <p:spPr bwMode="white">
          <a:xfrm>
            <a:off x="3576082" y="6235558"/>
            <a:ext cx="203551" cy="24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27B47-574F-4249-B1C8-185DF842D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243BA-8EAA-E9D5-5955-E08F6B1C8C63}"/>
              </a:ext>
            </a:extLst>
          </p:cNvPr>
          <p:cNvSpPr/>
          <p:nvPr/>
        </p:nvSpPr>
        <p:spPr bwMode="white">
          <a:xfrm>
            <a:off x="8148571" y="1105657"/>
            <a:ext cx="780952" cy="72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487324-71A8-A343-8AAC-7B402C3B9F38}"/>
              </a:ext>
            </a:extLst>
          </p:cNvPr>
          <p:cNvSpPr/>
          <p:nvPr/>
        </p:nvSpPr>
        <p:spPr bwMode="white">
          <a:xfrm>
            <a:off x="8539047" y="3454209"/>
            <a:ext cx="295238" cy="3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77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2EA3F-2DBE-7317-C262-DDDFE2A764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80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0D84BB-E535-6AC0-FD1C-1244868F9129}"/>
              </a:ext>
            </a:extLst>
          </p:cNvPr>
          <p:cNvSpPr/>
          <p:nvPr/>
        </p:nvSpPr>
        <p:spPr bwMode="white">
          <a:xfrm>
            <a:off x="6190518" y="4564871"/>
            <a:ext cx="202611" cy="24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6A2EF-B8CA-159A-6D1C-D64186B70841}"/>
              </a:ext>
            </a:extLst>
          </p:cNvPr>
          <p:cNvSpPr/>
          <p:nvPr/>
        </p:nvSpPr>
        <p:spPr bwMode="white">
          <a:xfrm>
            <a:off x="6196850" y="5103485"/>
            <a:ext cx="202611" cy="23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F54558-7484-1DB1-397B-9B4AB726A1B6}"/>
              </a:ext>
            </a:extLst>
          </p:cNvPr>
          <p:cNvSpPr/>
          <p:nvPr/>
        </p:nvSpPr>
        <p:spPr bwMode="white">
          <a:xfrm>
            <a:off x="6190518" y="5635762"/>
            <a:ext cx="202611" cy="24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D26CEC-40AF-5CED-232B-B9554940CA35}"/>
              </a:ext>
            </a:extLst>
          </p:cNvPr>
          <p:cNvSpPr/>
          <p:nvPr/>
        </p:nvSpPr>
        <p:spPr bwMode="white">
          <a:xfrm>
            <a:off x="6196850" y="6168039"/>
            <a:ext cx="196280" cy="23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97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BA10B-9A1A-C1F6-1E0F-9B1ACE3FE4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F9B71-56D8-C67A-861B-3A3C84ECAEAF}"/>
              </a:ext>
            </a:extLst>
          </p:cNvPr>
          <p:cNvSpPr/>
          <p:nvPr/>
        </p:nvSpPr>
        <p:spPr bwMode="white">
          <a:xfrm>
            <a:off x="3596190" y="2448853"/>
            <a:ext cx="1533333" cy="4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C6141B-A05E-B5B9-261A-FFBE63C50A39}"/>
              </a:ext>
            </a:extLst>
          </p:cNvPr>
          <p:cNvSpPr/>
          <p:nvPr/>
        </p:nvSpPr>
        <p:spPr bwMode="white">
          <a:xfrm>
            <a:off x="4643809" y="3134876"/>
            <a:ext cx="285714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BAF801-A15F-9820-47AC-4F1C4613CD79}"/>
              </a:ext>
            </a:extLst>
          </p:cNvPr>
          <p:cNvSpPr/>
          <p:nvPr/>
        </p:nvSpPr>
        <p:spPr bwMode="white">
          <a:xfrm>
            <a:off x="5100952" y="3677977"/>
            <a:ext cx="1038095" cy="48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40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E8164-C9D2-056D-BB04-18F0DA06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353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C108B-5E9B-547A-FF20-14E7622C40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9EB9C-C2BE-A2D4-8916-E6742BF4BFD8}"/>
              </a:ext>
            </a:extLst>
          </p:cNvPr>
          <p:cNvSpPr/>
          <p:nvPr/>
        </p:nvSpPr>
        <p:spPr bwMode="white">
          <a:xfrm>
            <a:off x="6386666" y="3431158"/>
            <a:ext cx="4245838" cy="311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71463C-D50B-BAFD-891B-0766370F286D}"/>
              </a:ext>
            </a:extLst>
          </p:cNvPr>
          <p:cNvSpPr/>
          <p:nvPr/>
        </p:nvSpPr>
        <p:spPr bwMode="white">
          <a:xfrm>
            <a:off x="1396190" y="4260410"/>
            <a:ext cx="4304761" cy="132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09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724F5-EAC2-C66F-569D-7C05A9D8C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29C39-5ACA-199D-A1F7-B23ADC1CBE02}"/>
              </a:ext>
            </a:extLst>
          </p:cNvPr>
          <p:cNvSpPr/>
          <p:nvPr/>
        </p:nvSpPr>
        <p:spPr bwMode="white">
          <a:xfrm>
            <a:off x="681904" y="1296325"/>
            <a:ext cx="7934376" cy="131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127C64-F901-2A4F-72DA-9DA2538687FE}"/>
              </a:ext>
            </a:extLst>
          </p:cNvPr>
          <p:cNvSpPr/>
          <p:nvPr/>
        </p:nvSpPr>
        <p:spPr bwMode="white">
          <a:xfrm>
            <a:off x="681904" y="3041961"/>
            <a:ext cx="7862368" cy="240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15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596CF-4210-4B60-BDD1-9FEA60069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9C5A9-EB38-1128-3112-378ECBE6F938}"/>
              </a:ext>
            </a:extLst>
          </p:cNvPr>
          <p:cNvSpPr/>
          <p:nvPr/>
        </p:nvSpPr>
        <p:spPr bwMode="white">
          <a:xfrm>
            <a:off x="1396190" y="2042222"/>
            <a:ext cx="6523809" cy="42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8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2023-11-22T07:59:19Z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