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3" r:id="rId14"/>
    <p:sldId id="332" r:id="rId15"/>
    <p:sldId id="331" r:id="rId16"/>
    <p:sldId id="329" r:id="rId17"/>
    <p:sldId id="327" r:id="rId18"/>
    <p:sldId id="325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30FA4-FD47-426A-AC09-F74DAAC15ADA}" type="datetimeFigureOut">
              <a:rPr lang="zh-CN" altLang="en-US" smtClean="0"/>
              <a:t>2023/11/21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3673D9-3277-4F15-BB20-EF76C70C8A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333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673D9-3277-4F15-BB20-EF76C70C8A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794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673D9-3277-4F15-BB20-EF76C70C8A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19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005137"/>
            <a:ext cx="61150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66CB0-D58A-E6A2-6C31-D395E0C747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1327783"/>
            <a:ext cx="10800000" cy="231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65D73E-CBFC-B716-ED9F-34362F101AD6}"/>
              </a:ext>
            </a:extLst>
          </p:cNvPr>
          <p:cNvSpPr/>
          <p:nvPr/>
        </p:nvSpPr>
        <p:spPr bwMode="white">
          <a:xfrm>
            <a:off x="4913781" y="2309989"/>
            <a:ext cx="1742857" cy="4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363112-F652-E206-F572-FBF1CF59F1A6}"/>
              </a:ext>
            </a:extLst>
          </p:cNvPr>
          <p:cNvSpPr/>
          <p:nvPr/>
        </p:nvSpPr>
        <p:spPr bwMode="white">
          <a:xfrm>
            <a:off x="7961400" y="2309989"/>
            <a:ext cx="1780953" cy="4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51506D-9C9D-266C-0576-89E3E40445FD}"/>
              </a:ext>
            </a:extLst>
          </p:cNvPr>
          <p:cNvSpPr/>
          <p:nvPr/>
        </p:nvSpPr>
        <p:spPr bwMode="white">
          <a:xfrm>
            <a:off x="1056639" y="2519779"/>
            <a:ext cx="2857143" cy="4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6DA550A-BB7B-6621-5FDC-4DB2B4CF9728}"/>
              </a:ext>
            </a:extLst>
          </p:cNvPr>
          <p:cNvSpPr/>
          <p:nvPr/>
        </p:nvSpPr>
        <p:spPr bwMode="white">
          <a:xfrm>
            <a:off x="2694734" y="3158689"/>
            <a:ext cx="736969" cy="48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EFB23D2-F4A7-1ECD-8EB1-B6C5D3CACB7E}"/>
              </a:ext>
            </a:extLst>
          </p:cNvPr>
          <p:cNvSpPr/>
          <p:nvPr/>
        </p:nvSpPr>
        <p:spPr bwMode="white">
          <a:xfrm>
            <a:off x="5456640" y="2987042"/>
            <a:ext cx="666666" cy="44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088D3FF-495D-99FF-811B-F5C527326CA6}"/>
              </a:ext>
            </a:extLst>
          </p:cNvPr>
          <p:cNvSpPr/>
          <p:nvPr/>
        </p:nvSpPr>
        <p:spPr bwMode="white">
          <a:xfrm>
            <a:off x="9056640" y="2987042"/>
            <a:ext cx="685714" cy="44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>
            <a:extLst>
              <a:ext uri="{FF2B5EF4-FFF2-40B4-BE49-F238E27FC236}">
                <a16:creationId xmlns:a16="http://schemas.microsoft.com/office/drawing/2014/main" id="{9E622F67-3215-2B6B-048B-43AD44A1C4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17" r="77558"/>
          <a:stretch/>
        </p:blipFill>
        <p:spPr>
          <a:xfrm>
            <a:off x="720000" y="979346"/>
            <a:ext cx="2423672" cy="34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364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4" grpId="0" animBg="1"/>
      <p:bldP spid="26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C0F2A-A80B-E733-C22E-2FD46C4750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000" y="2541350"/>
            <a:ext cx="6130727" cy="248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31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B3381-6CB4-A577-00DB-EB489D791E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873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BDAD5-660D-BB7B-9A6C-AAAA3C200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5487"/>
            <a:ext cx="10800000" cy="18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0EB77-A789-0D5F-90F0-F07CC6F00761}"/>
              </a:ext>
            </a:extLst>
          </p:cNvPr>
          <p:cNvSpPr/>
          <p:nvPr/>
        </p:nvSpPr>
        <p:spPr bwMode="white">
          <a:xfrm>
            <a:off x="1786666" y="1278834"/>
            <a:ext cx="190476" cy="2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8743D3-83CF-0AAB-F79D-A73A8496E0A9}"/>
              </a:ext>
            </a:extLst>
          </p:cNvPr>
          <p:cNvSpPr/>
          <p:nvPr/>
        </p:nvSpPr>
        <p:spPr bwMode="white">
          <a:xfrm>
            <a:off x="3872380" y="1717324"/>
            <a:ext cx="571428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F3D127-1E61-6912-66D9-C513FC4F79C7}"/>
              </a:ext>
            </a:extLst>
          </p:cNvPr>
          <p:cNvSpPr/>
          <p:nvPr/>
        </p:nvSpPr>
        <p:spPr bwMode="white">
          <a:xfrm>
            <a:off x="1100952" y="2184412"/>
            <a:ext cx="6047619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DF12E99-1B4D-F653-8925-7F116698F6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 b="2941"/>
          <a:stretch/>
        </p:blipFill>
        <p:spPr>
          <a:xfrm>
            <a:off x="2135560" y="2492896"/>
            <a:ext cx="7104192" cy="42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5560" y="2520000"/>
            <a:ext cx="7104192" cy="423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55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6D5BC-0FE0-349F-7854-A70B6A9D9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D660DB-B305-1E08-CFDD-FFDD603CAE19}"/>
              </a:ext>
            </a:extLst>
          </p:cNvPr>
          <p:cNvSpPr/>
          <p:nvPr/>
        </p:nvSpPr>
        <p:spPr bwMode="white">
          <a:xfrm>
            <a:off x="1472381" y="2420888"/>
            <a:ext cx="1008571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4AEA7B-F848-9B99-AC93-2E5FC7CF64CB}"/>
              </a:ext>
            </a:extLst>
          </p:cNvPr>
          <p:cNvSpPr/>
          <p:nvPr/>
        </p:nvSpPr>
        <p:spPr bwMode="white">
          <a:xfrm>
            <a:off x="1472379" y="3167763"/>
            <a:ext cx="10085715" cy="43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64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AB4F0-5330-071E-E48B-40FBBEBC3A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27F86E-CA33-81A2-5BAB-25241C8F7CF6}"/>
              </a:ext>
            </a:extLst>
          </p:cNvPr>
          <p:cNvSpPr/>
          <p:nvPr/>
        </p:nvSpPr>
        <p:spPr bwMode="white">
          <a:xfrm>
            <a:off x="1043809" y="2897889"/>
            <a:ext cx="10019048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32C7DF-5683-2F34-7FFA-0228ADFCB2A8}"/>
              </a:ext>
            </a:extLst>
          </p:cNvPr>
          <p:cNvSpPr/>
          <p:nvPr/>
        </p:nvSpPr>
        <p:spPr bwMode="white">
          <a:xfrm>
            <a:off x="1072379" y="3336457"/>
            <a:ext cx="9990477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9CEB3C-6AA6-F081-7CC1-2526EA7CD914}"/>
              </a:ext>
            </a:extLst>
          </p:cNvPr>
          <p:cNvSpPr/>
          <p:nvPr/>
        </p:nvSpPr>
        <p:spPr bwMode="white">
          <a:xfrm>
            <a:off x="1053333" y="3765492"/>
            <a:ext cx="10009523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21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EEE6D-ADFD-305B-B1AA-ACA9E8071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0FDAB-8D44-0054-CE28-52790653D132}"/>
              </a:ext>
            </a:extLst>
          </p:cNvPr>
          <p:cNvSpPr/>
          <p:nvPr/>
        </p:nvSpPr>
        <p:spPr bwMode="white">
          <a:xfrm>
            <a:off x="1310476" y="1965103"/>
            <a:ext cx="9752380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A3E01C-F19E-F19E-C6B8-C81193269C09}"/>
              </a:ext>
            </a:extLst>
          </p:cNvPr>
          <p:cNvSpPr/>
          <p:nvPr/>
        </p:nvSpPr>
        <p:spPr bwMode="white">
          <a:xfrm>
            <a:off x="1062857" y="2423458"/>
            <a:ext cx="1238095" cy="1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5C8822-12EC-C012-750A-AA59D35A9ADF}"/>
              </a:ext>
            </a:extLst>
          </p:cNvPr>
          <p:cNvSpPr/>
          <p:nvPr/>
        </p:nvSpPr>
        <p:spPr bwMode="white">
          <a:xfrm>
            <a:off x="1062857" y="2834068"/>
            <a:ext cx="9999999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00E0E7-9FD0-C016-2376-9B41C93F9251}"/>
              </a:ext>
            </a:extLst>
          </p:cNvPr>
          <p:cNvSpPr/>
          <p:nvPr/>
        </p:nvSpPr>
        <p:spPr bwMode="white">
          <a:xfrm>
            <a:off x="1062857" y="3273326"/>
            <a:ext cx="10000000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7C713D-7BDF-9ADB-B1A2-08C65EF0C5FD}"/>
              </a:ext>
            </a:extLst>
          </p:cNvPr>
          <p:cNvSpPr/>
          <p:nvPr/>
        </p:nvSpPr>
        <p:spPr bwMode="white">
          <a:xfrm>
            <a:off x="1062857" y="3712583"/>
            <a:ext cx="10000000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CD57B-19F7-60D2-2CB7-E027E55A5B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92070E-2CC6-41D9-7E05-5A43860E78BE}"/>
              </a:ext>
            </a:extLst>
          </p:cNvPr>
          <p:cNvSpPr/>
          <p:nvPr/>
        </p:nvSpPr>
        <p:spPr bwMode="white">
          <a:xfrm>
            <a:off x="1043809" y="2430542"/>
            <a:ext cx="10019048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422CB-E4A6-93CC-7703-1FB99479CEFF}"/>
              </a:ext>
            </a:extLst>
          </p:cNvPr>
          <p:cNvSpPr/>
          <p:nvPr/>
        </p:nvSpPr>
        <p:spPr bwMode="white">
          <a:xfrm>
            <a:off x="1053333" y="2859525"/>
            <a:ext cx="10009524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4EF5A6-13F1-B23C-9A85-914F821D7DD7}"/>
              </a:ext>
            </a:extLst>
          </p:cNvPr>
          <p:cNvSpPr/>
          <p:nvPr/>
        </p:nvSpPr>
        <p:spPr bwMode="white">
          <a:xfrm>
            <a:off x="1072380" y="3298041"/>
            <a:ext cx="9990477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87B81-F07B-D14A-C173-286D8577A5B6}"/>
              </a:ext>
            </a:extLst>
          </p:cNvPr>
          <p:cNvSpPr/>
          <p:nvPr/>
        </p:nvSpPr>
        <p:spPr bwMode="white">
          <a:xfrm>
            <a:off x="1053333" y="3736556"/>
            <a:ext cx="10009524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21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156B7-7F50-8370-7857-077686036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A4D06F-422A-72A1-1F8E-CD571AEE2CC1}"/>
              </a:ext>
            </a:extLst>
          </p:cNvPr>
          <p:cNvSpPr/>
          <p:nvPr/>
        </p:nvSpPr>
        <p:spPr bwMode="white">
          <a:xfrm>
            <a:off x="1043809" y="2250681"/>
            <a:ext cx="7914285" cy="4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16CB93-15DF-DB1A-6D02-94CABF960F66}"/>
              </a:ext>
            </a:extLst>
          </p:cNvPr>
          <p:cNvSpPr/>
          <p:nvPr/>
        </p:nvSpPr>
        <p:spPr bwMode="white">
          <a:xfrm>
            <a:off x="1291429" y="2928191"/>
            <a:ext cx="7666666" cy="49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6BA823-BC0C-5F00-92A2-22E1AFAB3FD2}"/>
              </a:ext>
            </a:extLst>
          </p:cNvPr>
          <p:cNvSpPr/>
          <p:nvPr/>
        </p:nvSpPr>
        <p:spPr bwMode="white">
          <a:xfrm>
            <a:off x="1062857" y="3634328"/>
            <a:ext cx="1072703" cy="46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60FA5BC-E087-F5CD-C43A-D7BC51913F89}"/>
              </a:ext>
            </a:extLst>
          </p:cNvPr>
          <p:cNvSpPr/>
          <p:nvPr/>
        </p:nvSpPr>
        <p:spPr bwMode="white">
          <a:xfrm>
            <a:off x="1062857" y="4359551"/>
            <a:ext cx="7895238" cy="4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DDAF11E-D390-26BE-E100-24B1D48E4EEC}"/>
              </a:ext>
            </a:extLst>
          </p:cNvPr>
          <p:cNvSpPr/>
          <p:nvPr/>
        </p:nvSpPr>
        <p:spPr bwMode="white">
          <a:xfrm>
            <a:off x="1053333" y="5065689"/>
            <a:ext cx="7904761" cy="4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98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440B5-DC78-0680-824F-51BF4DF526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59F875-320F-3C3B-6B82-6A3F4893FF93}"/>
              </a:ext>
            </a:extLst>
          </p:cNvPr>
          <p:cNvSpPr/>
          <p:nvPr/>
        </p:nvSpPr>
        <p:spPr bwMode="white">
          <a:xfrm>
            <a:off x="5129523" y="1639530"/>
            <a:ext cx="180952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BC2A9-7E9B-632F-F580-3CC95EB56152}"/>
              </a:ext>
            </a:extLst>
          </p:cNvPr>
          <p:cNvSpPr/>
          <p:nvPr/>
        </p:nvSpPr>
        <p:spPr bwMode="white">
          <a:xfrm>
            <a:off x="7891428" y="1639530"/>
            <a:ext cx="200000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16A57D-58AF-89CB-F53B-80458EA7F188}"/>
              </a:ext>
            </a:extLst>
          </p:cNvPr>
          <p:cNvSpPr/>
          <p:nvPr/>
        </p:nvSpPr>
        <p:spPr bwMode="white">
          <a:xfrm>
            <a:off x="4005712" y="2249843"/>
            <a:ext cx="290087" cy="53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447A56-35F4-75A4-FCB0-E102551593FB}"/>
              </a:ext>
            </a:extLst>
          </p:cNvPr>
          <p:cNvSpPr/>
          <p:nvPr/>
        </p:nvSpPr>
        <p:spPr bwMode="white">
          <a:xfrm>
            <a:off x="6034285" y="2402421"/>
            <a:ext cx="314285" cy="1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80417E-C77D-BB91-75D4-56C6222F3D4B}"/>
              </a:ext>
            </a:extLst>
          </p:cNvPr>
          <p:cNvSpPr/>
          <p:nvPr/>
        </p:nvSpPr>
        <p:spPr bwMode="white">
          <a:xfrm>
            <a:off x="2281904" y="3184385"/>
            <a:ext cx="342857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87F39B-7B28-6933-1433-D58D79B32D2E}"/>
              </a:ext>
            </a:extLst>
          </p:cNvPr>
          <p:cNvSpPr/>
          <p:nvPr/>
        </p:nvSpPr>
        <p:spPr bwMode="white">
          <a:xfrm>
            <a:off x="5605714" y="3193921"/>
            <a:ext cx="314285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77FAF0-83C7-CD83-AF9D-E9AEED442A36}"/>
              </a:ext>
            </a:extLst>
          </p:cNvPr>
          <p:cNvSpPr/>
          <p:nvPr/>
        </p:nvSpPr>
        <p:spPr bwMode="white">
          <a:xfrm>
            <a:off x="7520000" y="3184385"/>
            <a:ext cx="485714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7D0E5E-DA52-49A7-07C9-8CE51DE498A1}"/>
              </a:ext>
            </a:extLst>
          </p:cNvPr>
          <p:cNvSpPr/>
          <p:nvPr/>
        </p:nvSpPr>
        <p:spPr bwMode="white">
          <a:xfrm>
            <a:off x="3681904" y="3356036"/>
            <a:ext cx="323809" cy="1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11E48F4-B8FB-40E6-B467-CFE424EBDD99}"/>
              </a:ext>
            </a:extLst>
          </p:cNvPr>
          <p:cNvSpPr/>
          <p:nvPr/>
        </p:nvSpPr>
        <p:spPr bwMode="white">
          <a:xfrm>
            <a:off x="2710476" y="4281042"/>
            <a:ext cx="314285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BA4BE3-3BA2-0BF2-F4CA-B7622A55F64D}"/>
              </a:ext>
            </a:extLst>
          </p:cNvPr>
          <p:cNvSpPr/>
          <p:nvPr/>
        </p:nvSpPr>
        <p:spPr bwMode="white">
          <a:xfrm>
            <a:off x="5481904" y="4319187"/>
            <a:ext cx="457142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B80C3-37A7-0127-7467-FA744AEA70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C8836-791E-FEE5-EEE2-79FD763E68C8}"/>
              </a:ext>
            </a:extLst>
          </p:cNvPr>
          <p:cNvSpPr/>
          <p:nvPr/>
        </p:nvSpPr>
        <p:spPr bwMode="white">
          <a:xfrm>
            <a:off x="5967619" y="1038837"/>
            <a:ext cx="200000" cy="2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FC5803-3884-021F-C87F-7EA5E65482F7}"/>
              </a:ext>
            </a:extLst>
          </p:cNvPr>
          <p:cNvSpPr/>
          <p:nvPr/>
        </p:nvSpPr>
        <p:spPr bwMode="white">
          <a:xfrm>
            <a:off x="9539047" y="1048385"/>
            <a:ext cx="171429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F780DE-4C63-77B5-5942-9160E72F0EC6}"/>
              </a:ext>
            </a:extLst>
          </p:cNvPr>
          <p:cNvSpPr/>
          <p:nvPr/>
        </p:nvSpPr>
        <p:spPr bwMode="white">
          <a:xfrm>
            <a:off x="5967619" y="1353929"/>
            <a:ext cx="190476" cy="2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C25A99-A73D-2D47-2187-7AC7322CF50A}"/>
              </a:ext>
            </a:extLst>
          </p:cNvPr>
          <p:cNvSpPr/>
          <p:nvPr/>
        </p:nvSpPr>
        <p:spPr bwMode="white">
          <a:xfrm>
            <a:off x="9529523" y="1353929"/>
            <a:ext cx="190476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FC2567-7383-FACF-2739-D6AF000184D7}"/>
              </a:ext>
            </a:extLst>
          </p:cNvPr>
          <p:cNvSpPr/>
          <p:nvPr/>
        </p:nvSpPr>
        <p:spPr bwMode="white">
          <a:xfrm>
            <a:off x="9720000" y="1840890"/>
            <a:ext cx="247619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E63FF4-B537-5FDD-294B-682294215229}"/>
              </a:ext>
            </a:extLst>
          </p:cNvPr>
          <p:cNvSpPr/>
          <p:nvPr/>
        </p:nvSpPr>
        <p:spPr bwMode="white">
          <a:xfrm>
            <a:off x="2558095" y="2327851"/>
            <a:ext cx="238095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C5C4FF-4019-3E2A-1BFF-84AAA20AAE35}"/>
              </a:ext>
            </a:extLst>
          </p:cNvPr>
          <p:cNvSpPr/>
          <p:nvPr/>
        </p:nvSpPr>
        <p:spPr bwMode="white">
          <a:xfrm>
            <a:off x="7005714" y="2805263"/>
            <a:ext cx="333333" cy="2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A04603-64B2-0AE5-072C-D441A35C7F73}"/>
              </a:ext>
            </a:extLst>
          </p:cNvPr>
          <p:cNvSpPr/>
          <p:nvPr/>
        </p:nvSpPr>
        <p:spPr bwMode="white">
          <a:xfrm>
            <a:off x="9548571" y="2805263"/>
            <a:ext cx="333333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B41DC8-5B70-D4EB-C7C0-E26A2A2F6745}"/>
              </a:ext>
            </a:extLst>
          </p:cNvPr>
          <p:cNvSpPr/>
          <p:nvPr/>
        </p:nvSpPr>
        <p:spPr bwMode="white">
          <a:xfrm>
            <a:off x="2348571" y="3292224"/>
            <a:ext cx="600000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A389A1-26EA-2264-E5BA-C30DF3DAA5C3}"/>
              </a:ext>
            </a:extLst>
          </p:cNvPr>
          <p:cNvSpPr/>
          <p:nvPr/>
        </p:nvSpPr>
        <p:spPr bwMode="white">
          <a:xfrm>
            <a:off x="6024761" y="3292224"/>
            <a:ext cx="609523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A078FFA-BF89-3953-9262-08CD271AD463}"/>
              </a:ext>
            </a:extLst>
          </p:cNvPr>
          <p:cNvSpPr/>
          <p:nvPr/>
        </p:nvSpPr>
        <p:spPr bwMode="white">
          <a:xfrm>
            <a:off x="9910476" y="3292224"/>
            <a:ext cx="190476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654834-CAE6-D5A2-1288-F36546FDC3FA}"/>
              </a:ext>
            </a:extLst>
          </p:cNvPr>
          <p:cNvSpPr/>
          <p:nvPr/>
        </p:nvSpPr>
        <p:spPr bwMode="white">
          <a:xfrm>
            <a:off x="1453333" y="4256597"/>
            <a:ext cx="190476" cy="2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40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A1B38-1A7A-8D8B-F73C-872BB29B87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D99E9-F660-3681-09B8-B038B57D8972}"/>
              </a:ext>
            </a:extLst>
          </p:cNvPr>
          <p:cNvSpPr/>
          <p:nvPr/>
        </p:nvSpPr>
        <p:spPr bwMode="white">
          <a:xfrm>
            <a:off x="7672380" y="1534851"/>
            <a:ext cx="190476" cy="1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4DB6D-12C0-54D3-B8F5-41CE9F8369ED}"/>
              </a:ext>
            </a:extLst>
          </p:cNvPr>
          <p:cNvSpPr/>
          <p:nvPr/>
        </p:nvSpPr>
        <p:spPr bwMode="white">
          <a:xfrm>
            <a:off x="8520000" y="2984910"/>
            <a:ext cx="200000" cy="1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31D54-4881-202D-2B1E-896B94DFBA73}"/>
              </a:ext>
            </a:extLst>
          </p:cNvPr>
          <p:cNvSpPr/>
          <p:nvPr/>
        </p:nvSpPr>
        <p:spPr bwMode="white">
          <a:xfrm>
            <a:off x="4148571" y="3547762"/>
            <a:ext cx="190476" cy="1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0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80B8F-F7B8-B6F8-AA1D-9C15EFA41D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C01F7C-4288-7B0F-AE98-6E5FC7DB3334}"/>
              </a:ext>
            </a:extLst>
          </p:cNvPr>
          <p:cNvSpPr/>
          <p:nvPr/>
        </p:nvSpPr>
        <p:spPr bwMode="white">
          <a:xfrm>
            <a:off x="10767619" y="1534503"/>
            <a:ext cx="276190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05C7DC-86DF-07F5-0784-7B7448A6F9AA}"/>
              </a:ext>
            </a:extLst>
          </p:cNvPr>
          <p:cNvSpPr/>
          <p:nvPr/>
        </p:nvSpPr>
        <p:spPr bwMode="white">
          <a:xfrm>
            <a:off x="10786666" y="2039802"/>
            <a:ext cx="276190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322F69-20DB-26AB-841F-14335DC41E12}"/>
              </a:ext>
            </a:extLst>
          </p:cNvPr>
          <p:cNvSpPr/>
          <p:nvPr/>
        </p:nvSpPr>
        <p:spPr bwMode="white">
          <a:xfrm>
            <a:off x="10758095" y="2697645"/>
            <a:ext cx="285715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692D2C-3BB2-C608-C1A1-4C4332F3D716}"/>
              </a:ext>
            </a:extLst>
          </p:cNvPr>
          <p:cNvSpPr/>
          <p:nvPr/>
        </p:nvSpPr>
        <p:spPr bwMode="white">
          <a:xfrm>
            <a:off x="10786666" y="3546166"/>
            <a:ext cx="276190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5812B6-5E66-6253-2C6A-646C12CABB9D}"/>
              </a:ext>
            </a:extLst>
          </p:cNvPr>
          <p:cNvSpPr/>
          <p:nvPr/>
        </p:nvSpPr>
        <p:spPr bwMode="white">
          <a:xfrm>
            <a:off x="10767619" y="4718842"/>
            <a:ext cx="276190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0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D177F-163A-56C7-00A5-DB5D93C3CF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ABA62-CB80-2356-D2F8-9E96DC0E6C56}"/>
              </a:ext>
            </a:extLst>
          </p:cNvPr>
          <p:cNvSpPr/>
          <p:nvPr/>
        </p:nvSpPr>
        <p:spPr bwMode="white">
          <a:xfrm>
            <a:off x="5539047" y="1496215"/>
            <a:ext cx="228571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74AAC4-FA28-5659-4EFC-8AC10A290237}"/>
              </a:ext>
            </a:extLst>
          </p:cNvPr>
          <p:cNvSpPr/>
          <p:nvPr/>
        </p:nvSpPr>
        <p:spPr bwMode="white">
          <a:xfrm>
            <a:off x="3253333" y="2382616"/>
            <a:ext cx="247619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082438-30A2-3962-752B-6D4E12FDC904}"/>
              </a:ext>
            </a:extLst>
          </p:cNvPr>
          <p:cNvSpPr/>
          <p:nvPr/>
        </p:nvSpPr>
        <p:spPr bwMode="white">
          <a:xfrm>
            <a:off x="7958095" y="3574014"/>
            <a:ext cx="228571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84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0A8AC-3EC6-6EF2-459A-FD84C93BC5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C2E6F9-3B98-35DC-7D21-D3E50387D0A8}"/>
              </a:ext>
            </a:extLst>
          </p:cNvPr>
          <p:cNvSpPr/>
          <p:nvPr/>
        </p:nvSpPr>
        <p:spPr bwMode="white">
          <a:xfrm>
            <a:off x="5881904" y="1935468"/>
            <a:ext cx="228571" cy="2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09FD4A-9621-B694-F8AD-98FECD202BE9}"/>
              </a:ext>
            </a:extLst>
          </p:cNvPr>
          <p:cNvSpPr/>
          <p:nvPr/>
        </p:nvSpPr>
        <p:spPr bwMode="white">
          <a:xfrm>
            <a:off x="2005714" y="4034111"/>
            <a:ext cx="238095" cy="2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09FD4A-9621-B694-F8AD-98FECD202BE9}"/>
              </a:ext>
            </a:extLst>
          </p:cNvPr>
          <p:cNvSpPr/>
          <p:nvPr/>
        </p:nvSpPr>
        <p:spPr bwMode="white">
          <a:xfrm>
            <a:off x="716037" y="5301208"/>
            <a:ext cx="4011811" cy="32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51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D7756-C3A0-90D9-0DA8-5D1489CCD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00398"/>
            <a:ext cx="10800000" cy="199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3D0C61-04C0-350E-451D-37E316CDBBD7}"/>
              </a:ext>
            </a:extLst>
          </p:cNvPr>
          <p:cNvSpPr/>
          <p:nvPr/>
        </p:nvSpPr>
        <p:spPr bwMode="white">
          <a:xfrm>
            <a:off x="2135560" y="1921978"/>
            <a:ext cx="288032" cy="49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FFDE3-8D85-6516-D1FD-C155827E36C2}"/>
              </a:ext>
            </a:extLst>
          </p:cNvPr>
          <p:cNvSpPr/>
          <p:nvPr/>
        </p:nvSpPr>
        <p:spPr bwMode="white">
          <a:xfrm>
            <a:off x="4511824" y="1921978"/>
            <a:ext cx="389128" cy="49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4D7FE7-4099-4945-E97D-683933F7AADA}"/>
              </a:ext>
            </a:extLst>
          </p:cNvPr>
          <p:cNvSpPr/>
          <p:nvPr/>
        </p:nvSpPr>
        <p:spPr bwMode="white">
          <a:xfrm>
            <a:off x="7443808" y="1921978"/>
            <a:ext cx="236367" cy="49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87F039-1C5F-AC44-B380-7A1280366495}"/>
              </a:ext>
            </a:extLst>
          </p:cNvPr>
          <p:cNvSpPr/>
          <p:nvPr/>
        </p:nvSpPr>
        <p:spPr bwMode="white">
          <a:xfrm>
            <a:off x="9872380" y="1921978"/>
            <a:ext cx="350651" cy="49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56A2B6-A95C-74A0-186E-F524064E21AC}"/>
              </a:ext>
            </a:extLst>
          </p:cNvPr>
          <p:cNvSpPr/>
          <p:nvPr/>
        </p:nvSpPr>
        <p:spPr bwMode="white">
          <a:xfrm>
            <a:off x="2081904" y="2792191"/>
            <a:ext cx="171428" cy="19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D02C16-9DA6-BD04-C425-3F70F85B1E48}"/>
              </a:ext>
            </a:extLst>
          </p:cNvPr>
          <p:cNvSpPr/>
          <p:nvPr/>
        </p:nvSpPr>
        <p:spPr bwMode="white">
          <a:xfrm>
            <a:off x="4415238" y="2636912"/>
            <a:ext cx="485714" cy="50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823E10-0E68-7941-1866-738BE5887489}"/>
              </a:ext>
            </a:extLst>
          </p:cNvPr>
          <p:cNvSpPr/>
          <p:nvPr/>
        </p:nvSpPr>
        <p:spPr bwMode="white">
          <a:xfrm>
            <a:off x="7139047" y="2636912"/>
            <a:ext cx="314285" cy="50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D40279-5E69-87C1-D40A-CE85873B8EB1}"/>
              </a:ext>
            </a:extLst>
          </p:cNvPr>
          <p:cNvSpPr/>
          <p:nvPr/>
        </p:nvSpPr>
        <p:spPr bwMode="white">
          <a:xfrm>
            <a:off x="9881904" y="2636912"/>
            <a:ext cx="246544" cy="50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23A0A8AC-3EC6-6EF2-459A-FD84C93BC5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99" r="62890" b="-1"/>
          <a:stretch/>
        </p:blipFill>
        <p:spPr>
          <a:xfrm>
            <a:off x="721539" y="980728"/>
            <a:ext cx="4007848" cy="32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480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22F67-3215-2B6B-048B-43AD44A1C4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D2134-83A9-7108-5108-B8CC75D9043F}"/>
              </a:ext>
            </a:extLst>
          </p:cNvPr>
          <p:cNvSpPr/>
          <p:nvPr/>
        </p:nvSpPr>
        <p:spPr bwMode="white">
          <a:xfrm>
            <a:off x="1339047" y="2420320"/>
            <a:ext cx="1580952" cy="4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115A05-544F-7681-3A54-0F24185B5C86}"/>
              </a:ext>
            </a:extLst>
          </p:cNvPr>
          <p:cNvSpPr/>
          <p:nvPr/>
        </p:nvSpPr>
        <p:spPr bwMode="white">
          <a:xfrm>
            <a:off x="4281904" y="2420320"/>
            <a:ext cx="1742857" cy="4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F8EBB9-CBCF-047D-61F0-9F0972643939}"/>
              </a:ext>
            </a:extLst>
          </p:cNvPr>
          <p:cNvSpPr/>
          <p:nvPr/>
        </p:nvSpPr>
        <p:spPr bwMode="white">
          <a:xfrm>
            <a:off x="7224761" y="2420320"/>
            <a:ext cx="2485715" cy="4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771815-44A6-9633-9E53-4AA3FE97A748}"/>
              </a:ext>
            </a:extLst>
          </p:cNvPr>
          <p:cNvSpPr/>
          <p:nvPr/>
        </p:nvSpPr>
        <p:spPr bwMode="white">
          <a:xfrm>
            <a:off x="1339047" y="3096838"/>
            <a:ext cx="742857" cy="1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17EAE1-3F88-D864-2F67-E414D10812FD}"/>
              </a:ext>
            </a:extLst>
          </p:cNvPr>
          <p:cNvSpPr/>
          <p:nvPr/>
        </p:nvSpPr>
        <p:spPr bwMode="white">
          <a:xfrm>
            <a:off x="4281904" y="3096838"/>
            <a:ext cx="589960" cy="4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45B02A8-6F68-92DD-7278-259FB316F5C7}"/>
              </a:ext>
            </a:extLst>
          </p:cNvPr>
          <p:cNvSpPr/>
          <p:nvPr/>
        </p:nvSpPr>
        <p:spPr bwMode="white">
          <a:xfrm>
            <a:off x="7224761" y="3096838"/>
            <a:ext cx="1009523" cy="4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3359E96-CDC1-7624-D8E5-1AE2B1FA0DFA}"/>
              </a:ext>
            </a:extLst>
          </p:cNvPr>
          <p:cNvSpPr/>
          <p:nvPr/>
        </p:nvSpPr>
        <p:spPr bwMode="white">
          <a:xfrm>
            <a:off x="1339047" y="3506561"/>
            <a:ext cx="390476" cy="1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5BB642-1159-411A-199B-40B8EE1A70E0}"/>
              </a:ext>
            </a:extLst>
          </p:cNvPr>
          <p:cNvSpPr/>
          <p:nvPr/>
        </p:nvSpPr>
        <p:spPr bwMode="white">
          <a:xfrm>
            <a:off x="7224761" y="3678072"/>
            <a:ext cx="523809" cy="54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3359E96-CDC1-7624-D8E5-1AE2B1FA0DFA}"/>
              </a:ext>
            </a:extLst>
          </p:cNvPr>
          <p:cNvSpPr/>
          <p:nvPr/>
        </p:nvSpPr>
        <p:spPr bwMode="white">
          <a:xfrm>
            <a:off x="720000" y="4219363"/>
            <a:ext cx="2199999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9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4" grpId="0" animBg="1"/>
      <p:bldP spid="15" grpId="0" animBg="1"/>
      <p:bldP spid="17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</Words>
  <Application>Microsoft Office PowerPoint</Application>
  <PresentationFormat>宽屏</PresentationFormat>
  <Paragraphs>2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2023-11-21T05:46:35Z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