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2300287"/>
            <a:ext cx="10715625" cy="2257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C7A96B-DA53-176C-C5D0-EE4B7EFE0D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349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9" y="2808000"/>
            <a:ext cx="6984775" cy="3670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4333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85E79E-717B-F808-CF72-D9F65E064D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5495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EEA5CCE-B2EC-07B8-1200-728EFD89032B}"/>
              </a:ext>
            </a:extLst>
          </p:cNvPr>
          <p:cNvSpPr/>
          <p:nvPr/>
        </p:nvSpPr>
        <p:spPr bwMode="white">
          <a:xfrm>
            <a:off x="1379084" y="5773108"/>
            <a:ext cx="6890430" cy="958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1861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60E987-C188-B070-C1E3-2388B893638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356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t="10204"/>
          <a:stretch/>
        </p:blipFill>
        <p:spPr>
          <a:xfrm>
            <a:off x="2351584" y="4437112"/>
            <a:ext cx="1515609" cy="1944216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4"/>
          <a:srcRect t="5167" r="6666"/>
          <a:stretch/>
        </p:blipFill>
        <p:spPr>
          <a:xfrm>
            <a:off x="5231905" y="4509120"/>
            <a:ext cx="2016223" cy="1889984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5"/>
          <a:srcRect t="9091"/>
          <a:stretch/>
        </p:blipFill>
        <p:spPr>
          <a:xfrm>
            <a:off x="7902230" y="4293095"/>
            <a:ext cx="1903963" cy="21602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160B5E-C44F-8295-BA00-53C3C17CCEC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260B54E-F727-0AB9-966B-2F26D19F486F}"/>
              </a:ext>
            </a:extLst>
          </p:cNvPr>
          <p:cNvSpPr/>
          <p:nvPr/>
        </p:nvSpPr>
        <p:spPr bwMode="white">
          <a:xfrm>
            <a:off x="2805714" y="4041844"/>
            <a:ext cx="571428" cy="362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98BE78C-B3C8-65E4-5131-D0A9A6075C78}"/>
              </a:ext>
            </a:extLst>
          </p:cNvPr>
          <p:cNvSpPr/>
          <p:nvPr/>
        </p:nvSpPr>
        <p:spPr bwMode="white">
          <a:xfrm>
            <a:off x="4948571" y="4947544"/>
            <a:ext cx="295238" cy="362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3672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19EE42-737D-73E6-C476-3AABB0106D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F97D99-9674-40F2-6C4E-FBBF067F93FC}"/>
              </a:ext>
            </a:extLst>
          </p:cNvPr>
          <p:cNvSpPr/>
          <p:nvPr/>
        </p:nvSpPr>
        <p:spPr bwMode="white">
          <a:xfrm>
            <a:off x="8262857" y="1191508"/>
            <a:ext cx="523809" cy="467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055ED9D-4B58-F7D4-2D9A-CE627AD63E4F}"/>
              </a:ext>
            </a:extLst>
          </p:cNvPr>
          <p:cNvSpPr/>
          <p:nvPr/>
        </p:nvSpPr>
        <p:spPr bwMode="white">
          <a:xfrm>
            <a:off x="3539047" y="3987859"/>
            <a:ext cx="819047" cy="353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8715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55BC4E-65E3-6404-7C92-2957DA6C52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FACFA12-B680-B951-07D3-C8E083413269}"/>
              </a:ext>
            </a:extLst>
          </p:cNvPr>
          <p:cNvSpPr/>
          <p:nvPr/>
        </p:nvSpPr>
        <p:spPr bwMode="white">
          <a:xfrm>
            <a:off x="5224761" y="2230547"/>
            <a:ext cx="419047" cy="362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9184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D1D1E7-F731-DB8C-3986-CE17285DF26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4519C55-C5D6-2C5B-EE75-AF4416972FA5}"/>
              </a:ext>
            </a:extLst>
          </p:cNvPr>
          <p:cNvSpPr/>
          <p:nvPr/>
        </p:nvSpPr>
        <p:spPr bwMode="white">
          <a:xfrm>
            <a:off x="2720000" y="2087081"/>
            <a:ext cx="371428" cy="352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0096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5F2FBF-69DC-C8E6-EA2B-D31DBF3FAB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5A71A7-02B8-E8C5-EC27-360D3F902697}"/>
              </a:ext>
            </a:extLst>
          </p:cNvPr>
          <p:cNvSpPr/>
          <p:nvPr/>
        </p:nvSpPr>
        <p:spPr bwMode="white">
          <a:xfrm>
            <a:off x="8329523" y="1153327"/>
            <a:ext cx="409523" cy="362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9281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74D32C-7970-90CF-A0AB-9FE1F29657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52496"/>
            <a:ext cx="10404000" cy="4415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84F11AAE-5603-3A0F-3A72-36C65E20486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690"/>
          <a:stretch/>
        </p:blipFill>
        <p:spPr>
          <a:xfrm>
            <a:off x="1559496" y="5293181"/>
            <a:ext cx="10404000" cy="1534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67608" y="1988840"/>
            <a:ext cx="7416824" cy="3008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5519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F11AAE-5603-3A0F-3A72-36C65E20486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779"/>
          <a:stretch/>
        </p:blipFill>
        <p:spPr>
          <a:xfrm>
            <a:off x="720000" y="1000922"/>
            <a:ext cx="10800000" cy="1975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D04889-354B-B511-554F-6F38268AB8EB}"/>
              </a:ext>
            </a:extLst>
          </p:cNvPr>
          <p:cNvSpPr/>
          <p:nvPr/>
        </p:nvSpPr>
        <p:spPr bwMode="white">
          <a:xfrm>
            <a:off x="4243809" y="1181609"/>
            <a:ext cx="400000" cy="353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6B543E5-B4FE-3E4B-BC02-7B0469AE9771}"/>
              </a:ext>
            </a:extLst>
          </p:cNvPr>
          <p:cNvSpPr/>
          <p:nvPr/>
        </p:nvSpPr>
        <p:spPr bwMode="white">
          <a:xfrm>
            <a:off x="6853333" y="1114797"/>
            <a:ext cx="523809" cy="467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CA1A661-925B-DF3C-C788-F62E42DE2F64}"/>
              </a:ext>
            </a:extLst>
          </p:cNvPr>
          <p:cNvSpPr/>
          <p:nvPr/>
        </p:nvSpPr>
        <p:spPr bwMode="white">
          <a:xfrm>
            <a:off x="3110476" y="2136065"/>
            <a:ext cx="571428" cy="353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5374D32C-7970-90CF-A0AB-9FE1F296574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02" t="25035" r="10615" b="5749"/>
          <a:stretch/>
        </p:blipFill>
        <p:spPr>
          <a:xfrm>
            <a:off x="1775520" y="2996952"/>
            <a:ext cx="8280920" cy="3384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16735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2023-11-22T02:40:24Z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