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3043237"/>
            <a:ext cx="79248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726872-36F9-2D25-536B-823CCBAEDE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7D8666-1598-ADD5-9392-B83B2F503C43}"/>
              </a:ext>
            </a:extLst>
          </p:cNvPr>
          <p:cNvSpPr/>
          <p:nvPr/>
        </p:nvSpPr>
        <p:spPr bwMode="white">
          <a:xfrm>
            <a:off x="1262856" y="2876761"/>
            <a:ext cx="9297639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3C74AC-9362-8FDD-147F-E55CD496667A}"/>
              </a:ext>
            </a:extLst>
          </p:cNvPr>
          <p:cNvSpPr/>
          <p:nvPr/>
        </p:nvSpPr>
        <p:spPr bwMode="white">
          <a:xfrm>
            <a:off x="1272380" y="3686285"/>
            <a:ext cx="719164" cy="4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3C74AC-9362-8FDD-147F-E55CD496667A}"/>
              </a:ext>
            </a:extLst>
          </p:cNvPr>
          <p:cNvSpPr/>
          <p:nvPr/>
        </p:nvSpPr>
        <p:spPr bwMode="white">
          <a:xfrm>
            <a:off x="1991544" y="3686284"/>
            <a:ext cx="3600400" cy="4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65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DB5A1B-DC2F-E903-D042-86E02F7AE6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25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65A3F0-0260-C581-B86E-40DC0FCCD2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02E1F6-49AB-C95C-4A11-84267AE61074}"/>
              </a:ext>
            </a:extLst>
          </p:cNvPr>
          <p:cNvSpPr/>
          <p:nvPr/>
        </p:nvSpPr>
        <p:spPr bwMode="white">
          <a:xfrm>
            <a:off x="1367619" y="2041850"/>
            <a:ext cx="5571428" cy="41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02D0D0-8931-96FF-28D0-ED048051F1DD}"/>
              </a:ext>
            </a:extLst>
          </p:cNvPr>
          <p:cNvSpPr/>
          <p:nvPr/>
        </p:nvSpPr>
        <p:spPr bwMode="white">
          <a:xfrm>
            <a:off x="1377142" y="2834686"/>
            <a:ext cx="7114285" cy="42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11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1ED053-289F-6FCD-6A7D-D705C7A560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E5EE56-276D-D72B-8483-1286E7B9B211}"/>
              </a:ext>
            </a:extLst>
          </p:cNvPr>
          <p:cNvSpPr/>
          <p:nvPr/>
        </p:nvSpPr>
        <p:spPr bwMode="white">
          <a:xfrm>
            <a:off x="1386666" y="2877976"/>
            <a:ext cx="5571428" cy="41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D85CB9-9290-BFC0-0213-D1CB32D23275}"/>
              </a:ext>
            </a:extLst>
          </p:cNvPr>
          <p:cNvSpPr/>
          <p:nvPr/>
        </p:nvSpPr>
        <p:spPr bwMode="white">
          <a:xfrm>
            <a:off x="1386666" y="3697545"/>
            <a:ext cx="6495238" cy="40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1CCF74-4934-9875-CDB7-2BFC6C53DCF7}"/>
              </a:ext>
            </a:extLst>
          </p:cNvPr>
          <p:cNvSpPr/>
          <p:nvPr/>
        </p:nvSpPr>
        <p:spPr bwMode="white">
          <a:xfrm>
            <a:off x="1377142" y="4517115"/>
            <a:ext cx="2828571" cy="34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A4369B-D204-F9BE-ACB3-E6F4EBEBD0CF}"/>
              </a:ext>
            </a:extLst>
          </p:cNvPr>
          <p:cNvSpPr/>
          <p:nvPr/>
        </p:nvSpPr>
        <p:spPr bwMode="white">
          <a:xfrm>
            <a:off x="1396190" y="5298565"/>
            <a:ext cx="4200000" cy="4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64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8DC88-2F62-8DF0-4DE3-266D704072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0E04FC-4A42-3DDE-E6F3-7C29D606DAEE}"/>
              </a:ext>
            </a:extLst>
          </p:cNvPr>
          <p:cNvSpPr/>
          <p:nvPr/>
        </p:nvSpPr>
        <p:spPr bwMode="white">
          <a:xfrm>
            <a:off x="5910476" y="4893590"/>
            <a:ext cx="2123809" cy="467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FAE2F7-4622-7042-28F0-98DB4D45B2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97DE52-B6A4-D01F-158C-088EB11B3712}"/>
              </a:ext>
            </a:extLst>
          </p:cNvPr>
          <p:cNvSpPr/>
          <p:nvPr/>
        </p:nvSpPr>
        <p:spPr bwMode="white">
          <a:xfrm>
            <a:off x="2432134" y="2780071"/>
            <a:ext cx="275318" cy="32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C54AA4-14B5-499C-B88E-0D4D4FF47345}"/>
              </a:ext>
            </a:extLst>
          </p:cNvPr>
          <p:cNvSpPr/>
          <p:nvPr/>
        </p:nvSpPr>
        <p:spPr bwMode="white">
          <a:xfrm>
            <a:off x="2036364" y="6069040"/>
            <a:ext cx="275318" cy="32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27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6A0B34-DBF1-0193-A6BE-C568F7CAA8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1339FB-8AB8-8C2A-743C-4F32A10B8E2F}"/>
              </a:ext>
            </a:extLst>
          </p:cNvPr>
          <p:cNvSpPr/>
          <p:nvPr/>
        </p:nvSpPr>
        <p:spPr bwMode="white">
          <a:xfrm>
            <a:off x="6158095" y="2967986"/>
            <a:ext cx="304761" cy="35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34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89BC9A-5B0D-F37C-0BFC-C4B12EBCEF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5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258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D65219-8882-3FF2-7D34-D65F404B3D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616360" cy="3638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1C3449-079D-E839-691C-3BC47F001F6C}"/>
              </a:ext>
            </a:extLst>
          </p:cNvPr>
          <p:cNvSpPr/>
          <p:nvPr/>
        </p:nvSpPr>
        <p:spPr bwMode="white">
          <a:xfrm>
            <a:off x="2224762" y="1556792"/>
            <a:ext cx="63087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59B29A-076A-23AC-FB55-17CD47636D14}"/>
              </a:ext>
            </a:extLst>
          </p:cNvPr>
          <p:cNvSpPr/>
          <p:nvPr/>
        </p:nvSpPr>
        <p:spPr bwMode="white">
          <a:xfrm>
            <a:off x="1919536" y="2995339"/>
            <a:ext cx="1047619" cy="46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52B855-7D7B-9B19-6429-F9FFC6D7E7FF}"/>
              </a:ext>
            </a:extLst>
          </p:cNvPr>
          <p:cNvSpPr/>
          <p:nvPr/>
        </p:nvSpPr>
        <p:spPr bwMode="white">
          <a:xfrm>
            <a:off x="7104112" y="2995339"/>
            <a:ext cx="1076190" cy="46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089BC9A-5B0D-F37C-0BFC-C4B12EBCEF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7" t="26404" r="8174" b="2338"/>
          <a:stretch/>
        </p:blipFill>
        <p:spPr>
          <a:xfrm>
            <a:off x="3071664" y="3501008"/>
            <a:ext cx="5256584" cy="3256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312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12C5E5-FC8A-4EA6-FEDD-636CE993E9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976400" cy="2706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E93C78-386E-77A9-4F72-4C7A4ABBB9F1}"/>
              </a:ext>
            </a:extLst>
          </p:cNvPr>
          <p:cNvSpPr/>
          <p:nvPr/>
        </p:nvSpPr>
        <p:spPr bwMode="white">
          <a:xfrm>
            <a:off x="1199456" y="2276872"/>
            <a:ext cx="777686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089BC9A-5B0D-F37C-0BFC-C4B12EBCEF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7" t="26404" r="8174" b="2338"/>
          <a:stretch/>
        </p:blipFill>
        <p:spPr>
          <a:xfrm>
            <a:off x="3071664" y="3501008"/>
            <a:ext cx="5256584" cy="3256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214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A17D99-3180-7BE6-2123-B9ADF0732B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15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DBEEEE-FC9F-1B67-EEF7-6E780E76B0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898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375" y="2595876"/>
            <a:ext cx="5979689" cy="403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49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2023-11-22T08:19:14Z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