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7" r:id="rId10"/>
    <p:sldId id="325" r:id="rId11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674" autoAdjust="0"/>
    <p:restoredTop sz="94660"/>
  </p:normalViewPr>
  <p:slideViewPr>
    <p:cSldViewPr showGuides="1">
      <p:cViewPr varScale="1">
        <p:scale>
          <a:sx n="108" d="100"/>
          <a:sy n="108" d="100"/>
        </p:scale>
        <p:origin x="52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A124FB-DA47-43EB-9DC0-7EA5FDF4A4F7}" type="datetimeFigureOut">
              <a:rPr lang="zh-CN" altLang="en-US" smtClean="0"/>
              <a:t>2023/11/21 Tuesday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18A84A-884C-4AEB-9369-0DA8D039C1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57009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18A84A-884C-4AEB-9369-0DA8D039C1B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15575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18A84A-884C-4AEB-9369-0DA8D039C1B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09055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8462" y="3052762"/>
            <a:ext cx="6315075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A4ADCF-B95F-9D88-6646-17C944AEE8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565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4A1ECBB-4267-6E50-7440-941D24397C82}"/>
              </a:ext>
            </a:extLst>
          </p:cNvPr>
          <p:cNvSpPr/>
          <p:nvPr/>
        </p:nvSpPr>
        <p:spPr bwMode="white">
          <a:xfrm>
            <a:off x="1580369" y="5500788"/>
            <a:ext cx="8896218" cy="1231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1585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BA41D2-C02A-CAF2-D366-6D67D694BF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CC06F8C-8D9C-74DB-93D2-EA64AC07B20B}"/>
              </a:ext>
            </a:extLst>
          </p:cNvPr>
          <p:cNvSpPr/>
          <p:nvPr/>
        </p:nvSpPr>
        <p:spPr bwMode="white">
          <a:xfrm>
            <a:off x="6834285" y="4136833"/>
            <a:ext cx="542857" cy="362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11D71C2-19B1-332A-6DE0-68E885579FD3}"/>
              </a:ext>
            </a:extLst>
          </p:cNvPr>
          <p:cNvSpPr/>
          <p:nvPr/>
        </p:nvSpPr>
        <p:spPr bwMode="white">
          <a:xfrm>
            <a:off x="3748571" y="4432345"/>
            <a:ext cx="542857" cy="362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F9906B8-9D46-9226-EFE3-58F550421878}"/>
              </a:ext>
            </a:extLst>
          </p:cNvPr>
          <p:cNvSpPr/>
          <p:nvPr/>
        </p:nvSpPr>
        <p:spPr bwMode="white">
          <a:xfrm>
            <a:off x="9396190" y="4737389"/>
            <a:ext cx="561904" cy="362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98A219-1229-52DE-9070-8E4130C831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571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7417CC-5169-74EC-465D-650788B491B1}"/>
              </a:ext>
            </a:extLst>
          </p:cNvPr>
          <p:cNvSpPr/>
          <p:nvPr/>
        </p:nvSpPr>
        <p:spPr bwMode="white">
          <a:xfrm>
            <a:off x="3071664" y="1985106"/>
            <a:ext cx="648072" cy="86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D24E620-2628-6EF2-9ABB-6AE31A7E8D7B}"/>
              </a:ext>
            </a:extLst>
          </p:cNvPr>
          <p:cNvSpPr/>
          <p:nvPr/>
        </p:nvSpPr>
        <p:spPr bwMode="white">
          <a:xfrm>
            <a:off x="7773061" y="1985106"/>
            <a:ext cx="481632" cy="86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9E1E6BD-E31C-67B5-1F6B-F3E96C359215}"/>
              </a:ext>
            </a:extLst>
          </p:cNvPr>
          <p:cNvSpPr/>
          <p:nvPr/>
        </p:nvSpPr>
        <p:spPr bwMode="white">
          <a:xfrm>
            <a:off x="3071664" y="3333190"/>
            <a:ext cx="648072" cy="815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616E112-419A-DDE5-004F-6A38FADEBD2E}"/>
              </a:ext>
            </a:extLst>
          </p:cNvPr>
          <p:cNvSpPr/>
          <p:nvPr/>
        </p:nvSpPr>
        <p:spPr bwMode="white">
          <a:xfrm>
            <a:off x="7422040" y="3333190"/>
            <a:ext cx="465306" cy="887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96038B2-06FD-9599-D471-E8C78491D97B}"/>
              </a:ext>
            </a:extLst>
          </p:cNvPr>
          <p:cNvSpPr/>
          <p:nvPr/>
        </p:nvSpPr>
        <p:spPr bwMode="white">
          <a:xfrm>
            <a:off x="6096000" y="5514638"/>
            <a:ext cx="504056" cy="866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5B50254-CB25-F783-F706-98FE99902501}"/>
              </a:ext>
            </a:extLst>
          </p:cNvPr>
          <p:cNvSpPr/>
          <p:nvPr/>
        </p:nvSpPr>
        <p:spPr bwMode="white">
          <a:xfrm>
            <a:off x="7887346" y="5514638"/>
            <a:ext cx="584918" cy="866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5344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  <p:bldP spid="11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FF1DB1-1F98-9FBD-1969-0F9D0435E7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797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C23F13D-25B7-0C64-8F10-DA41D06F384F}"/>
              </a:ext>
            </a:extLst>
          </p:cNvPr>
          <p:cNvSpPr/>
          <p:nvPr/>
        </p:nvSpPr>
        <p:spPr bwMode="white">
          <a:xfrm>
            <a:off x="2189386" y="2204864"/>
            <a:ext cx="2322437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847D5FB-9FEA-2778-F1EB-E1917D0AF718}"/>
              </a:ext>
            </a:extLst>
          </p:cNvPr>
          <p:cNvSpPr/>
          <p:nvPr/>
        </p:nvSpPr>
        <p:spPr bwMode="white">
          <a:xfrm>
            <a:off x="7152036" y="2204864"/>
            <a:ext cx="2301116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521FC4ED-10EB-DBB4-4DA1-09596551CDCE}"/>
              </a:ext>
            </a:extLst>
          </p:cNvPr>
          <p:cNvSpPr/>
          <p:nvPr/>
        </p:nvSpPr>
        <p:spPr bwMode="white">
          <a:xfrm>
            <a:off x="2189386" y="3717032"/>
            <a:ext cx="2466453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56646674-BFCB-A96B-4AD2-DB125DFEF2F0}"/>
              </a:ext>
            </a:extLst>
          </p:cNvPr>
          <p:cNvSpPr/>
          <p:nvPr/>
        </p:nvSpPr>
        <p:spPr bwMode="white">
          <a:xfrm>
            <a:off x="7152036" y="3789040"/>
            <a:ext cx="2301116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6C4772BC-A00B-49DE-ADCD-DDC257E02BD0}"/>
              </a:ext>
            </a:extLst>
          </p:cNvPr>
          <p:cNvSpPr/>
          <p:nvPr/>
        </p:nvSpPr>
        <p:spPr bwMode="white">
          <a:xfrm>
            <a:off x="2189387" y="5301208"/>
            <a:ext cx="2466452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22865991-0BBD-F725-A4EA-35D35E6A431A}"/>
              </a:ext>
            </a:extLst>
          </p:cNvPr>
          <p:cNvSpPr/>
          <p:nvPr/>
        </p:nvSpPr>
        <p:spPr bwMode="white">
          <a:xfrm>
            <a:off x="7152036" y="5301208"/>
            <a:ext cx="2472356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2936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23" grpId="0" animBg="1"/>
      <p:bldP spid="26" grpId="0" animBg="1"/>
      <p:bldP spid="37" grpId="0" animBg="1"/>
      <p:bldP spid="4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6C0F58-8873-4F4D-7A1B-33CA617394A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165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FB99EC7-B8E9-28B4-9765-F69D59FAC057}"/>
              </a:ext>
            </a:extLst>
          </p:cNvPr>
          <p:cNvSpPr/>
          <p:nvPr/>
        </p:nvSpPr>
        <p:spPr bwMode="white">
          <a:xfrm>
            <a:off x="1416715" y="3140969"/>
            <a:ext cx="1195415" cy="824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44178FF-7463-BE3C-CB45-FE56EE52AE98}"/>
              </a:ext>
            </a:extLst>
          </p:cNvPr>
          <p:cNvSpPr/>
          <p:nvPr/>
        </p:nvSpPr>
        <p:spPr bwMode="white">
          <a:xfrm>
            <a:off x="3037494" y="3140969"/>
            <a:ext cx="1217417" cy="824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BC3B687-416D-EBEE-4941-692108A91A08}"/>
              </a:ext>
            </a:extLst>
          </p:cNvPr>
          <p:cNvSpPr/>
          <p:nvPr/>
        </p:nvSpPr>
        <p:spPr bwMode="white">
          <a:xfrm>
            <a:off x="5692345" y="3212976"/>
            <a:ext cx="1217417" cy="752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2D05316-CDD6-34AC-0AEA-E7C87E429314}"/>
              </a:ext>
            </a:extLst>
          </p:cNvPr>
          <p:cNvSpPr/>
          <p:nvPr/>
        </p:nvSpPr>
        <p:spPr bwMode="white">
          <a:xfrm>
            <a:off x="7313124" y="3212976"/>
            <a:ext cx="1217417" cy="752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9088F944-0870-C9DD-2F64-8F142F06BFA0}"/>
              </a:ext>
            </a:extLst>
          </p:cNvPr>
          <p:cNvSpPr/>
          <p:nvPr/>
        </p:nvSpPr>
        <p:spPr bwMode="white">
          <a:xfrm>
            <a:off x="1416715" y="4365105"/>
            <a:ext cx="1965469" cy="803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8CE5303D-0493-50DE-2C94-B06528FD9A01}"/>
              </a:ext>
            </a:extLst>
          </p:cNvPr>
          <p:cNvSpPr/>
          <p:nvPr/>
        </p:nvSpPr>
        <p:spPr bwMode="white">
          <a:xfrm>
            <a:off x="5685011" y="4435337"/>
            <a:ext cx="1965469" cy="733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4D555FDD-8C5F-C7E8-27CE-9C1FBD53C503}"/>
              </a:ext>
            </a:extLst>
          </p:cNvPr>
          <p:cNvSpPr/>
          <p:nvPr/>
        </p:nvSpPr>
        <p:spPr bwMode="white">
          <a:xfrm>
            <a:off x="1416715" y="5638700"/>
            <a:ext cx="2126814" cy="741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804A2A59-FC20-22E7-96D8-AE67193E7F67}"/>
              </a:ext>
            </a:extLst>
          </p:cNvPr>
          <p:cNvSpPr/>
          <p:nvPr/>
        </p:nvSpPr>
        <p:spPr bwMode="white">
          <a:xfrm>
            <a:off x="5685011" y="5589240"/>
            <a:ext cx="2126815" cy="783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6718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7" grpId="0" animBg="1"/>
      <p:bldP spid="19" grpId="0" animBg="1"/>
      <p:bldP spid="32" grpId="0" animBg="1"/>
      <p:bldP spid="34" grpId="0" animBg="1"/>
      <p:bldP spid="40" grpId="0" animBg="1"/>
      <p:bldP spid="4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56F0DB-94EA-E116-74C8-694B38F03F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084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32D5ABA-81B2-4D9B-D39E-C3B3D5FC430F}"/>
              </a:ext>
            </a:extLst>
          </p:cNvPr>
          <p:cNvSpPr/>
          <p:nvPr/>
        </p:nvSpPr>
        <p:spPr bwMode="white">
          <a:xfrm>
            <a:off x="682580" y="2564904"/>
            <a:ext cx="1702592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CA7B455-4A94-3AA5-4022-1EF7B77383E1}"/>
              </a:ext>
            </a:extLst>
          </p:cNvPr>
          <p:cNvSpPr/>
          <p:nvPr/>
        </p:nvSpPr>
        <p:spPr bwMode="white">
          <a:xfrm>
            <a:off x="2899692" y="2564904"/>
            <a:ext cx="1655817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CBD27FB-FDE0-CA98-FB8E-59DE14516A62}"/>
              </a:ext>
            </a:extLst>
          </p:cNvPr>
          <p:cNvSpPr/>
          <p:nvPr/>
        </p:nvSpPr>
        <p:spPr bwMode="white">
          <a:xfrm>
            <a:off x="6183262" y="2564904"/>
            <a:ext cx="1552913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ADAE3B2-54E2-82D6-05D0-A99E7ADE8FAA}"/>
              </a:ext>
            </a:extLst>
          </p:cNvPr>
          <p:cNvSpPr/>
          <p:nvPr/>
        </p:nvSpPr>
        <p:spPr bwMode="white">
          <a:xfrm>
            <a:off x="8250695" y="2611023"/>
            <a:ext cx="1552913" cy="1034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0752AC65-76F0-94A3-80E2-493D0A0CD06B}"/>
              </a:ext>
            </a:extLst>
          </p:cNvPr>
          <p:cNvSpPr/>
          <p:nvPr/>
        </p:nvSpPr>
        <p:spPr bwMode="white">
          <a:xfrm>
            <a:off x="6096001" y="4203219"/>
            <a:ext cx="2585020" cy="93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8F02107F-D556-C6D8-C673-A39E7DCA324E}"/>
              </a:ext>
            </a:extLst>
          </p:cNvPr>
          <p:cNvSpPr/>
          <p:nvPr/>
        </p:nvSpPr>
        <p:spPr bwMode="white">
          <a:xfrm>
            <a:off x="682580" y="4149081"/>
            <a:ext cx="2759695" cy="990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C7566550-5542-C4D4-95EE-FAFAED5022B6}"/>
              </a:ext>
            </a:extLst>
          </p:cNvPr>
          <p:cNvSpPr/>
          <p:nvPr/>
        </p:nvSpPr>
        <p:spPr bwMode="white">
          <a:xfrm>
            <a:off x="682580" y="5748585"/>
            <a:ext cx="2759695" cy="93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3CFE0FD6-3CB5-4C12-1430-725B5E671BEA}"/>
              </a:ext>
            </a:extLst>
          </p:cNvPr>
          <p:cNvSpPr/>
          <p:nvPr/>
        </p:nvSpPr>
        <p:spPr bwMode="white">
          <a:xfrm>
            <a:off x="6173907" y="5748585"/>
            <a:ext cx="2712921" cy="93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3582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8" grpId="0" animBg="1"/>
      <p:bldP spid="33" grpId="0" animBg="1"/>
      <p:bldP spid="34" grpId="0" animBg="1"/>
      <p:bldP spid="39" grpId="0" animBg="1"/>
      <p:bldP spid="4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3DDA36-19B0-7B88-B6B0-95AEE95172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895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AF39E2-9A49-417A-1601-15199193CB74}"/>
              </a:ext>
            </a:extLst>
          </p:cNvPr>
          <p:cNvSpPr/>
          <p:nvPr/>
        </p:nvSpPr>
        <p:spPr bwMode="white">
          <a:xfrm>
            <a:off x="1473096" y="3653652"/>
            <a:ext cx="3036168" cy="364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7F5F2D1-C0B6-AD28-6F15-FE703131F7FF}"/>
              </a:ext>
            </a:extLst>
          </p:cNvPr>
          <p:cNvSpPr/>
          <p:nvPr/>
        </p:nvSpPr>
        <p:spPr bwMode="white">
          <a:xfrm>
            <a:off x="1457241" y="4437112"/>
            <a:ext cx="2568455" cy="787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7027F6F-5DAE-8E41-1856-3DCDA6DA99FA}"/>
              </a:ext>
            </a:extLst>
          </p:cNvPr>
          <p:cNvSpPr/>
          <p:nvPr/>
        </p:nvSpPr>
        <p:spPr bwMode="white">
          <a:xfrm>
            <a:off x="1473096" y="5629190"/>
            <a:ext cx="5041783" cy="69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0041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BDC111-1016-68FC-A385-71A8736E5B5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9033AC0-3719-9752-146A-A0E24967D39E}"/>
              </a:ext>
            </a:extLst>
          </p:cNvPr>
          <p:cNvSpPr/>
          <p:nvPr/>
        </p:nvSpPr>
        <p:spPr bwMode="white">
          <a:xfrm>
            <a:off x="2300952" y="3212976"/>
            <a:ext cx="4285714" cy="888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9BC90A9-61FE-4000-9197-9A9BD0E83EF2}"/>
              </a:ext>
            </a:extLst>
          </p:cNvPr>
          <p:cNvSpPr/>
          <p:nvPr/>
        </p:nvSpPr>
        <p:spPr bwMode="white">
          <a:xfrm>
            <a:off x="2300952" y="4653136"/>
            <a:ext cx="4409523" cy="879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1630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966FC6-F58F-2931-471B-51D4B55965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868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5AFBB40-27E2-B7F8-7B84-D6FC87640CF3}"/>
              </a:ext>
            </a:extLst>
          </p:cNvPr>
          <p:cNvSpPr/>
          <p:nvPr/>
        </p:nvSpPr>
        <p:spPr bwMode="white">
          <a:xfrm>
            <a:off x="1276408" y="2708920"/>
            <a:ext cx="2531265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291C9AB-4219-DC64-9AD5-0B50E54A0216}"/>
              </a:ext>
            </a:extLst>
          </p:cNvPr>
          <p:cNvSpPr/>
          <p:nvPr/>
        </p:nvSpPr>
        <p:spPr bwMode="white">
          <a:xfrm>
            <a:off x="4168162" y="2708920"/>
            <a:ext cx="2647917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D1AE5F3-B4E8-7356-C91E-A738E353014C}"/>
              </a:ext>
            </a:extLst>
          </p:cNvPr>
          <p:cNvSpPr/>
          <p:nvPr/>
        </p:nvSpPr>
        <p:spPr bwMode="white">
          <a:xfrm>
            <a:off x="1268571" y="3902938"/>
            <a:ext cx="4899437" cy="689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309C7B4D-780D-12CE-6556-59250D6EEB8F}"/>
              </a:ext>
            </a:extLst>
          </p:cNvPr>
          <p:cNvSpPr/>
          <p:nvPr/>
        </p:nvSpPr>
        <p:spPr bwMode="white">
          <a:xfrm>
            <a:off x="1268571" y="6332326"/>
            <a:ext cx="6496653" cy="352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img_16777215">
            <a:extLst>
              <a:ext uri="{FF2B5EF4-FFF2-40B4-BE49-F238E27FC236}">
                <a16:creationId xmlns:a16="http://schemas.microsoft.com/office/drawing/2014/main" id="{27BDC111-1016-68FC-A385-71A8736E5B5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46" t="44229" r="884"/>
          <a:stretch/>
        </p:blipFill>
        <p:spPr>
          <a:xfrm>
            <a:off x="7410613" y="2145631"/>
            <a:ext cx="4392488" cy="2735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54953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6" grpId="0" animBg="1"/>
      <p:bldP spid="1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2</Words>
  <Application>Microsoft Office PowerPoint</Application>
  <PresentationFormat>宽屏</PresentationFormat>
  <Paragraphs>2</Paragraphs>
  <Slides>10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2023-11-21T12:11:03Z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