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05000"/>
            <a:ext cx="111918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5C19E-0F90-A7EB-1FC0-2A28BBEAE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4F27D8-FE1B-EA4C-7F71-DD4E2244BE0E}"/>
              </a:ext>
            </a:extLst>
          </p:cNvPr>
          <p:cNvSpPr/>
          <p:nvPr/>
        </p:nvSpPr>
        <p:spPr bwMode="white">
          <a:xfrm>
            <a:off x="4871864" y="4642325"/>
            <a:ext cx="2830278" cy="7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873276-5FA7-528F-1319-DFAD0BA22018}"/>
              </a:ext>
            </a:extLst>
          </p:cNvPr>
          <p:cNvSpPr/>
          <p:nvPr/>
        </p:nvSpPr>
        <p:spPr bwMode="white">
          <a:xfrm>
            <a:off x="1559285" y="4581128"/>
            <a:ext cx="2839285" cy="84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BDE753C-25BB-CCF4-B590-FA14315BBFF4}"/>
              </a:ext>
            </a:extLst>
          </p:cNvPr>
          <p:cNvSpPr/>
          <p:nvPr/>
        </p:nvSpPr>
        <p:spPr bwMode="white">
          <a:xfrm>
            <a:off x="1559285" y="5901488"/>
            <a:ext cx="8008928" cy="77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FACA9-920C-4763-4D7C-95E32C84A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05E697-8A33-E087-9447-34AD33E6AE6B}"/>
              </a:ext>
            </a:extLst>
          </p:cNvPr>
          <p:cNvSpPr/>
          <p:nvPr/>
        </p:nvSpPr>
        <p:spPr bwMode="white">
          <a:xfrm>
            <a:off x="1343472" y="4941169"/>
            <a:ext cx="325765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48C547-7AE7-8998-5FB0-72BFEC5E1D78}"/>
              </a:ext>
            </a:extLst>
          </p:cNvPr>
          <p:cNvSpPr/>
          <p:nvPr/>
        </p:nvSpPr>
        <p:spPr bwMode="white">
          <a:xfrm>
            <a:off x="1444091" y="6072679"/>
            <a:ext cx="4887615" cy="62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8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0E445-28A9-71B6-51B8-BDB8E5588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8C26B7-9A33-53E0-1C55-FD3D2195CAFE}"/>
              </a:ext>
            </a:extLst>
          </p:cNvPr>
          <p:cNvSpPr/>
          <p:nvPr/>
        </p:nvSpPr>
        <p:spPr bwMode="white">
          <a:xfrm>
            <a:off x="5653333" y="4252529"/>
            <a:ext cx="295238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F29DC1-CF06-CFED-EBBE-68B8CA6EC717}"/>
              </a:ext>
            </a:extLst>
          </p:cNvPr>
          <p:cNvSpPr/>
          <p:nvPr/>
        </p:nvSpPr>
        <p:spPr bwMode="white">
          <a:xfrm>
            <a:off x="9710476" y="4262066"/>
            <a:ext cx="295238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42ADD3-9FBD-AC5A-12B1-576894D3F10A}"/>
              </a:ext>
            </a:extLst>
          </p:cNvPr>
          <p:cNvSpPr/>
          <p:nvPr/>
        </p:nvSpPr>
        <p:spPr bwMode="white">
          <a:xfrm>
            <a:off x="5453333" y="5721139"/>
            <a:ext cx="295238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0B52F9-931D-17DD-B7DB-7CA2773FDF5E}"/>
              </a:ext>
            </a:extLst>
          </p:cNvPr>
          <p:cNvSpPr/>
          <p:nvPr/>
        </p:nvSpPr>
        <p:spPr bwMode="white">
          <a:xfrm>
            <a:off x="9691428" y="5721139"/>
            <a:ext cx="257141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63B15-7B36-CFCE-0FCA-4E2FB1601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BAD07-6C77-6BC1-C00C-AE434190522E}"/>
              </a:ext>
            </a:extLst>
          </p:cNvPr>
          <p:cNvSpPr/>
          <p:nvPr/>
        </p:nvSpPr>
        <p:spPr bwMode="white">
          <a:xfrm>
            <a:off x="4948571" y="1419619"/>
            <a:ext cx="533333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69F5E-1C8B-9C61-8D9F-266FACB163B5}"/>
              </a:ext>
            </a:extLst>
          </p:cNvPr>
          <p:cNvSpPr/>
          <p:nvPr/>
        </p:nvSpPr>
        <p:spPr bwMode="white">
          <a:xfrm>
            <a:off x="9320000" y="1419619"/>
            <a:ext cx="30476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ED43F0-5233-967E-2DC3-3CCD4AAA191E}"/>
              </a:ext>
            </a:extLst>
          </p:cNvPr>
          <p:cNvSpPr/>
          <p:nvPr/>
        </p:nvSpPr>
        <p:spPr bwMode="white">
          <a:xfrm>
            <a:off x="4748571" y="2876761"/>
            <a:ext cx="295238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4A8E7A-C72E-F051-C5A9-27C84BFFCF6F}"/>
              </a:ext>
            </a:extLst>
          </p:cNvPr>
          <p:cNvSpPr/>
          <p:nvPr/>
        </p:nvSpPr>
        <p:spPr bwMode="white">
          <a:xfrm>
            <a:off x="8976320" y="2492896"/>
            <a:ext cx="792088" cy="104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AA8F0E-569E-BA97-679A-3E2D7C0FB162}"/>
              </a:ext>
            </a:extLst>
          </p:cNvPr>
          <p:cNvSpPr/>
          <p:nvPr/>
        </p:nvSpPr>
        <p:spPr bwMode="white">
          <a:xfrm>
            <a:off x="5879976" y="4005064"/>
            <a:ext cx="576064" cy="98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27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44EDE-4B3F-7E50-765E-9ED0EFDF4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653CA-C801-8C18-723E-5E931462F52D}"/>
              </a:ext>
            </a:extLst>
          </p:cNvPr>
          <p:cNvSpPr/>
          <p:nvPr/>
        </p:nvSpPr>
        <p:spPr bwMode="white">
          <a:xfrm>
            <a:off x="8672380" y="1621341"/>
            <a:ext cx="1047619" cy="45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BB8804-CE37-239A-AF99-086863B9A10D}"/>
              </a:ext>
            </a:extLst>
          </p:cNvPr>
          <p:cNvSpPr/>
          <p:nvPr/>
        </p:nvSpPr>
        <p:spPr bwMode="white">
          <a:xfrm>
            <a:off x="5881904" y="2165641"/>
            <a:ext cx="1047619" cy="44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729865-23ED-BC22-AF4C-A8285217A928}"/>
              </a:ext>
            </a:extLst>
          </p:cNvPr>
          <p:cNvSpPr/>
          <p:nvPr/>
        </p:nvSpPr>
        <p:spPr bwMode="white">
          <a:xfrm>
            <a:off x="8662857" y="2709942"/>
            <a:ext cx="1047619" cy="46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8A4436-9DE8-861E-F866-6B797E5E784D}"/>
              </a:ext>
            </a:extLst>
          </p:cNvPr>
          <p:cNvSpPr/>
          <p:nvPr/>
        </p:nvSpPr>
        <p:spPr bwMode="white">
          <a:xfrm>
            <a:off x="3100952" y="3254242"/>
            <a:ext cx="1038095" cy="46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5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596C1-AA8B-15FE-BE2B-BA2B01BC9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F23C58-A09F-2E10-BE21-730BE3BCFB03}"/>
              </a:ext>
            </a:extLst>
          </p:cNvPr>
          <p:cNvSpPr/>
          <p:nvPr/>
        </p:nvSpPr>
        <p:spPr bwMode="white">
          <a:xfrm>
            <a:off x="3719736" y="4509120"/>
            <a:ext cx="252407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7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862E4-6C32-86EC-F523-C2F0A8DFA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AEF0A2-29A4-0C58-A4DE-C020BD19A402}"/>
              </a:ext>
            </a:extLst>
          </p:cNvPr>
          <p:cNvSpPr/>
          <p:nvPr/>
        </p:nvSpPr>
        <p:spPr bwMode="white">
          <a:xfrm>
            <a:off x="2639616" y="4221088"/>
            <a:ext cx="38232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EF2F5-E938-D1E8-2FE8-D76CB5A05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6AEC2-25E0-6943-3313-C6927362187B}"/>
              </a:ext>
            </a:extLst>
          </p:cNvPr>
          <p:cNvSpPr/>
          <p:nvPr/>
        </p:nvSpPr>
        <p:spPr bwMode="white">
          <a:xfrm>
            <a:off x="3647728" y="2238666"/>
            <a:ext cx="432048" cy="97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F04F9-1447-D484-D972-651B35ABFFD3}"/>
              </a:ext>
            </a:extLst>
          </p:cNvPr>
          <p:cNvSpPr/>
          <p:nvPr/>
        </p:nvSpPr>
        <p:spPr bwMode="white">
          <a:xfrm>
            <a:off x="8748571" y="2238666"/>
            <a:ext cx="515781" cy="97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3E7D3B-E1D4-6531-0449-1D557849E591}"/>
              </a:ext>
            </a:extLst>
          </p:cNvPr>
          <p:cNvSpPr/>
          <p:nvPr/>
        </p:nvSpPr>
        <p:spPr bwMode="white">
          <a:xfrm>
            <a:off x="3431704" y="3695808"/>
            <a:ext cx="478772" cy="9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F490B7-59E1-3560-C892-530D771D1936}"/>
              </a:ext>
            </a:extLst>
          </p:cNvPr>
          <p:cNvSpPr/>
          <p:nvPr/>
        </p:nvSpPr>
        <p:spPr bwMode="white">
          <a:xfrm>
            <a:off x="8748571" y="3981523"/>
            <a:ext cx="304761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7793B1-94E2-7A05-CECC-648BBCCF5E5F}"/>
              </a:ext>
            </a:extLst>
          </p:cNvPr>
          <p:cNvSpPr/>
          <p:nvPr/>
        </p:nvSpPr>
        <p:spPr bwMode="white">
          <a:xfrm>
            <a:off x="3863752" y="5162476"/>
            <a:ext cx="504056" cy="10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C45FF3-3854-14FC-8B66-08AD62CC903B}"/>
              </a:ext>
            </a:extLst>
          </p:cNvPr>
          <p:cNvSpPr/>
          <p:nvPr/>
        </p:nvSpPr>
        <p:spPr bwMode="white">
          <a:xfrm>
            <a:off x="8748570" y="5162476"/>
            <a:ext cx="515781" cy="10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544A4-1B5B-100F-AF5C-05D9CBE94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F7488C-B9F1-4D8F-1296-EE321B3ABEA6}"/>
              </a:ext>
            </a:extLst>
          </p:cNvPr>
          <p:cNvSpPr/>
          <p:nvPr/>
        </p:nvSpPr>
        <p:spPr bwMode="white">
          <a:xfrm>
            <a:off x="2167619" y="2497233"/>
            <a:ext cx="257142" cy="35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CE284-6990-0112-720F-1622DE8EBF28}"/>
              </a:ext>
            </a:extLst>
          </p:cNvPr>
          <p:cNvSpPr/>
          <p:nvPr/>
        </p:nvSpPr>
        <p:spPr bwMode="white">
          <a:xfrm>
            <a:off x="8328248" y="2060848"/>
            <a:ext cx="576064" cy="109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686A30-FCE7-F961-1918-1A9CC7120433}"/>
              </a:ext>
            </a:extLst>
          </p:cNvPr>
          <p:cNvSpPr/>
          <p:nvPr/>
        </p:nvSpPr>
        <p:spPr bwMode="white">
          <a:xfrm>
            <a:off x="3215680" y="3679288"/>
            <a:ext cx="648072" cy="104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03CCB9-CC13-91AE-FFA2-4F02B85B65A2}"/>
              </a:ext>
            </a:extLst>
          </p:cNvPr>
          <p:cNvSpPr/>
          <p:nvPr/>
        </p:nvSpPr>
        <p:spPr bwMode="white">
          <a:xfrm>
            <a:off x="8120000" y="3679288"/>
            <a:ext cx="542857" cy="97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2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A1B92-9A55-1EBC-48E3-8346A682C7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F1BE8E-F3CC-73D3-40BD-BE875B56B710}"/>
              </a:ext>
            </a:extLst>
          </p:cNvPr>
          <p:cNvSpPr/>
          <p:nvPr/>
        </p:nvSpPr>
        <p:spPr bwMode="white">
          <a:xfrm>
            <a:off x="1624761" y="3501008"/>
            <a:ext cx="2114285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E3435C-68E9-1BC4-531E-148A8FDF2E3D}"/>
              </a:ext>
            </a:extLst>
          </p:cNvPr>
          <p:cNvSpPr/>
          <p:nvPr/>
        </p:nvSpPr>
        <p:spPr bwMode="white">
          <a:xfrm>
            <a:off x="1624761" y="5011028"/>
            <a:ext cx="5123809" cy="8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2023-11-22T03:18:01Z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