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409825"/>
            <a:ext cx="104394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57A40-5D71-F157-8014-177F527AA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68488" cy="506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744C1A5-12BD-75DA-B7D3-0A19E9B843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 t="2960" r="8884" b="57965"/>
          <a:stretch/>
        </p:blipFill>
        <p:spPr>
          <a:xfrm>
            <a:off x="5951984" y="4841776"/>
            <a:ext cx="3456384" cy="193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8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4C1A5-12BD-75DA-B7D3-0A19E9B84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C21A66-79C0-AB9C-9ECE-893C25ED9259}"/>
              </a:ext>
            </a:extLst>
          </p:cNvPr>
          <p:cNvSpPr/>
          <p:nvPr/>
        </p:nvSpPr>
        <p:spPr bwMode="white">
          <a:xfrm>
            <a:off x="720000" y="1229523"/>
            <a:ext cx="5904762" cy="140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8DBD5E-FC0D-57F5-C5EC-A20E1A039821}"/>
              </a:ext>
            </a:extLst>
          </p:cNvPr>
          <p:cNvSpPr/>
          <p:nvPr/>
        </p:nvSpPr>
        <p:spPr bwMode="white">
          <a:xfrm>
            <a:off x="681904" y="3013109"/>
            <a:ext cx="4228571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4EDB06-5DCA-80BE-6F59-AE2356690647}"/>
              </a:ext>
            </a:extLst>
          </p:cNvPr>
          <p:cNvSpPr/>
          <p:nvPr/>
        </p:nvSpPr>
        <p:spPr bwMode="white">
          <a:xfrm>
            <a:off x="681904" y="3871519"/>
            <a:ext cx="3295238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DFC03A-D516-ABCA-5834-E096443BB5BB}"/>
              </a:ext>
            </a:extLst>
          </p:cNvPr>
          <p:cNvSpPr/>
          <p:nvPr/>
        </p:nvSpPr>
        <p:spPr bwMode="white">
          <a:xfrm>
            <a:off x="681904" y="4749005"/>
            <a:ext cx="3066666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8517C9-397C-3E2B-B31C-834B68451E76}"/>
              </a:ext>
            </a:extLst>
          </p:cNvPr>
          <p:cNvSpPr/>
          <p:nvPr/>
        </p:nvSpPr>
        <p:spPr bwMode="white">
          <a:xfrm>
            <a:off x="681904" y="5626491"/>
            <a:ext cx="6371428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82E7B-8DE2-5ACB-7915-E1A2B06B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446F2-05A7-F196-070D-6021A0263272}"/>
              </a:ext>
            </a:extLst>
          </p:cNvPr>
          <p:cNvSpPr/>
          <p:nvPr/>
        </p:nvSpPr>
        <p:spPr bwMode="white">
          <a:xfrm>
            <a:off x="9215238" y="4032284"/>
            <a:ext cx="1047619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EDCDAA-1A25-ED6D-CCDE-768B9B015DF0}"/>
              </a:ext>
            </a:extLst>
          </p:cNvPr>
          <p:cNvSpPr/>
          <p:nvPr/>
        </p:nvSpPr>
        <p:spPr bwMode="white">
          <a:xfrm>
            <a:off x="6481904" y="4985644"/>
            <a:ext cx="1066666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F27B5-EB7D-2F50-8B0D-CADBED3F5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32129-0681-7341-6969-280BAE3ACBB7}"/>
              </a:ext>
            </a:extLst>
          </p:cNvPr>
          <p:cNvSpPr/>
          <p:nvPr/>
        </p:nvSpPr>
        <p:spPr bwMode="white">
          <a:xfrm>
            <a:off x="4197551" y="1143574"/>
            <a:ext cx="3273469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6FAB2-41B7-98AB-2C30-3EA0667892E4}"/>
              </a:ext>
            </a:extLst>
          </p:cNvPr>
          <p:cNvSpPr/>
          <p:nvPr/>
        </p:nvSpPr>
        <p:spPr bwMode="white">
          <a:xfrm>
            <a:off x="3226122" y="1952425"/>
            <a:ext cx="685714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A4382A-209A-B528-061B-E8FC15B95438}"/>
              </a:ext>
            </a:extLst>
          </p:cNvPr>
          <p:cNvSpPr/>
          <p:nvPr/>
        </p:nvSpPr>
        <p:spPr bwMode="white">
          <a:xfrm>
            <a:off x="6605714" y="1952425"/>
            <a:ext cx="170612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C37A19-255D-14EE-ECB7-4EBB72CF3EC2}"/>
              </a:ext>
            </a:extLst>
          </p:cNvPr>
          <p:cNvSpPr/>
          <p:nvPr/>
        </p:nvSpPr>
        <p:spPr bwMode="white">
          <a:xfrm>
            <a:off x="7715918" y="2769446"/>
            <a:ext cx="220408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96AE50-88F9-A227-550F-5E74E8919FE1}"/>
              </a:ext>
            </a:extLst>
          </p:cNvPr>
          <p:cNvSpPr/>
          <p:nvPr/>
        </p:nvSpPr>
        <p:spPr bwMode="white">
          <a:xfrm>
            <a:off x="1732244" y="4395319"/>
            <a:ext cx="497959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4D9A9-96D2-084E-84DF-79A6103D0AF4}"/>
              </a:ext>
            </a:extLst>
          </p:cNvPr>
          <p:cNvSpPr/>
          <p:nvPr/>
        </p:nvSpPr>
        <p:spPr bwMode="white">
          <a:xfrm>
            <a:off x="6213877" y="4395319"/>
            <a:ext cx="718367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4EC039-EE64-F04E-3FE4-0B9D53F6ACAF}"/>
              </a:ext>
            </a:extLst>
          </p:cNvPr>
          <p:cNvSpPr/>
          <p:nvPr/>
        </p:nvSpPr>
        <p:spPr bwMode="white">
          <a:xfrm>
            <a:off x="2907755" y="6021191"/>
            <a:ext cx="465306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F31FA4-62CB-80B1-9097-5FEF4888A59A}"/>
              </a:ext>
            </a:extLst>
          </p:cNvPr>
          <p:cNvSpPr/>
          <p:nvPr/>
        </p:nvSpPr>
        <p:spPr bwMode="white">
          <a:xfrm>
            <a:off x="4964897" y="6021191"/>
            <a:ext cx="473469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E6DDE3-D640-529A-41F5-EB21CFD94036}"/>
              </a:ext>
            </a:extLst>
          </p:cNvPr>
          <p:cNvSpPr/>
          <p:nvPr/>
        </p:nvSpPr>
        <p:spPr bwMode="white">
          <a:xfrm>
            <a:off x="7258775" y="6021191"/>
            <a:ext cx="465305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65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33DD1-A1E9-786D-23CE-3872EB6DB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9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8ACEC-9F50-C551-570A-5EC668CDDADC}"/>
              </a:ext>
            </a:extLst>
          </p:cNvPr>
          <p:cNvSpPr/>
          <p:nvPr/>
        </p:nvSpPr>
        <p:spPr bwMode="white">
          <a:xfrm>
            <a:off x="7570124" y="2587609"/>
            <a:ext cx="357947" cy="3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7CB8E-13BA-E6EB-BA58-8D95260A229A}"/>
              </a:ext>
            </a:extLst>
          </p:cNvPr>
          <p:cNvSpPr/>
          <p:nvPr/>
        </p:nvSpPr>
        <p:spPr bwMode="white">
          <a:xfrm>
            <a:off x="7570124" y="3283024"/>
            <a:ext cx="357947" cy="3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20D57-57BE-9F50-90AC-06FDFFCB4A88}"/>
              </a:ext>
            </a:extLst>
          </p:cNvPr>
          <p:cNvSpPr/>
          <p:nvPr/>
        </p:nvSpPr>
        <p:spPr bwMode="white">
          <a:xfrm>
            <a:off x="7570124" y="4680878"/>
            <a:ext cx="350928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70481-99CE-08DF-CCCD-C3830DC0B757}"/>
              </a:ext>
            </a:extLst>
          </p:cNvPr>
          <p:cNvSpPr/>
          <p:nvPr/>
        </p:nvSpPr>
        <p:spPr bwMode="white">
          <a:xfrm>
            <a:off x="7549068" y="6113853"/>
            <a:ext cx="400058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42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D31AC-86DB-C469-75AE-4C0849DF9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DC54E-D218-5CB2-1267-FCA5B4FA0D65}"/>
              </a:ext>
            </a:extLst>
          </p:cNvPr>
          <p:cNvSpPr/>
          <p:nvPr/>
        </p:nvSpPr>
        <p:spPr bwMode="white">
          <a:xfrm>
            <a:off x="4434285" y="4191823"/>
            <a:ext cx="4266666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72F6D-0DE3-5BCD-498C-B2E92C0FC341}"/>
              </a:ext>
            </a:extLst>
          </p:cNvPr>
          <p:cNvSpPr/>
          <p:nvPr/>
        </p:nvSpPr>
        <p:spPr bwMode="white">
          <a:xfrm>
            <a:off x="4415238" y="5144433"/>
            <a:ext cx="1371428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7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7DCCE-AC9B-A32F-B3FB-AD5B3488B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6F38A-CE20-214C-A98A-24105C22082E}"/>
              </a:ext>
            </a:extLst>
          </p:cNvPr>
          <p:cNvSpPr/>
          <p:nvPr/>
        </p:nvSpPr>
        <p:spPr bwMode="white">
          <a:xfrm>
            <a:off x="2615238" y="1352952"/>
            <a:ext cx="6133333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23DBC2-D3E9-4DFC-F27B-935070D8C134}"/>
              </a:ext>
            </a:extLst>
          </p:cNvPr>
          <p:cNvSpPr/>
          <p:nvPr/>
        </p:nvSpPr>
        <p:spPr bwMode="white">
          <a:xfrm>
            <a:off x="2586666" y="2295809"/>
            <a:ext cx="3504761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4F1383-F31E-E31B-6BBC-C2CA9403CA02}"/>
              </a:ext>
            </a:extLst>
          </p:cNvPr>
          <p:cNvSpPr/>
          <p:nvPr/>
        </p:nvSpPr>
        <p:spPr bwMode="white">
          <a:xfrm>
            <a:off x="2586666" y="3248190"/>
            <a:ext cx="2438095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CD951E-1849-D216-F569-E20CFB32E772}"/>
              </a:ext>
            </a:extLst>
          </p:cNvPr>
          <p:cNvSpPr/>
          <p:nvPr/>
        </p:nvSpPr>
        <p:spPr bwMode="white">
          <a:xfrm>
            <a:off x="2586666" y="4191047"/>
            <a:ext cx="6695238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3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FA5B1-CEA5-DE88-18F7-BF1F0B7B5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359F60-A674-4CF7-0B2F-9D9DA13FFCB1}"/>
              </a:ext>
            </a:extLst>
          </p:cNvPr>
          <p:cNvSpPr/>
          <p:nvPr/>
        </p:nvSpPr>
        <p:spPr bwMode="white">
          <a:xfrm>
            <a:off x="1634285" y="4109299"/>
            <a:ext cx="3371428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F8AC2-1FB3-5566-AEFF-CE43DC5EE27E}"/>
              </a:ext>
            </a:extLst>
          </p:cNvPr>
          <p:cNvSpPr/>
          <p:nvPr/>
        </p:nvSpPr>
        <p:spPr bwMode="white">
          <a:xfrm>
            <a:off x="5643809" y="4109299"/>
            <a:ext cx="3390476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993E10-F3DC-7306-7F95-3E378F903F58}"/>
              </a:ext>
            </a:extLst>
          </p:cNvPr>
          <p:cNvSpPr/>
          <p:nvPr/>
        </p:nvSpPr>
        <p:spPr bwMode="white">
          <a:xfrm>
            <a:off x="1634285" y="4986599"/>
            <a:ext cx="3390476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D0C069-7D78-2578-FC0B-B671CAFF021A}"/>
              </a:ext>
            </a:extLst>
          </p:cNvPr>
          <p:cNvSpPr/>
          <p:nvPr/>
        </p:nvSpPr>
        <p:spPr bwMode="white">
          <a:xfrm>
            <a:off x="5643809" y="4996135"/>
            <a:ext cx="340000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28237-A342-17F8-5387-DE588B684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9B208E-5731-1702-A11A-B74843749F77}"/>
              </a:ext>
            </a:extLst>
          </p:cNvPr>
          <p:cNvSpPr/>
          <p:nvPr/>
        </p:nvSpPr>
        <p:spPr bwMode="white">
          <a:xfrm>
            <a:off x="681904" y="2019835"/>
            <a:ext cx="3209523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9AC24-76BB-564A-C481-3A1BB3B787C5}"/>
              </a:ext>
            </a:extLst>
          </p:cNvPr>
          <p:cNvSpPr/>
          <p:nvPr/>
        </p:nvSpPr>
        <p:spPr bwMode="white">
          <a:xfrm>
            <a:off x="4739047" y="2019835"/>
            <a:ext cx="3142857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7326C-1399-CE77-4394-D676B99F4126}"/>
              </a:ext>
            </a:extLst>
          </p:cNvPr>
          <p:cNvSpPr/>
          <p:nvPr/>
        </p:nvSpPr>
        <p:spPr bwMode="white">
          <a:xfrm>
            <a:off x="681904" y="2905731"/>
            <a:ext cx="3447619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84C86-EE70-DC27-011A-38A394B20157}"/>
              </a:ext>
            </a:extLst>
          </p:cNvPr>
          <p:cNvSpPr/>
          <p:nvPr/>
        </p:nvSpPr>
        <p:spPr bwMode="white">
          <a:xfrm>
            <a:off x="4739047" y="2905731"/>
            <a:ext cx="3400000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0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EAB06-741F-511B-4E33-C0ED214EAA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53993-DA9B-6FD5-BF6D-C985401B0F71}"/>
              </a:ext>
            </a:extLst>
          </p:cNvPr>
          <p:cNvSpPr/>
          <p:nvPr/>
        </p:nvSpPr>
        <p:spPr bwMode="white">
          <a:xfrm>
            <a:off x="1541472" y="4690918"/>
            <a:ext cx="8820033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979FE1-5D0F-A663-24AA-062D405E50B8}"/>
              </a:ext>
            </a:extLst>
          </p:cNvPr>
          <p:cNvSpPr/>
          <p:nvPr/>
        </p:nvSpPr>
        <p:spPr bwMode="white">
          <a:xfrm>
            <a:off x="1550121" y="5486594"/>
            <a:ext cx="5283372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7A0D17-610B-E4F8-EE34-EB484BB6EBAA}"/>
              </a:ext>
            </a:extLst>
          </p:cNvPr>
          <p:cNvSpPr/>
          <p:nvPr/>
        </p:nvSpPr>
        <p:spPr bwMode="white">
          <a:xfrm>
            <a:off x="1524179" y="6282270"/>
            <a:ext cx="5309313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979FE1-5D0F-A663-24AA-062D405E50B8}"/>
              </a:ext>
            </a:extLst>
          </p:cNvPr>
          <p:cNvSpPr/>
          <p:nvPr/>
        </p:nvSpPr>
        <p:spPr bwMode="white">
          <a:xfrm>
            <a:off x="6833492" y="5486594"/>
            <a:ext cx="3528013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9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