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3057525"/>
            <a:ext cx="31337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D209B-AB04-7CDD-8E15-137641553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22103-8000-D278-03D0-F150FC0CF5AA}"/>
              </a:ext>
            </a:extLst>
          </p:cNvPr>
          <p:cNvSpPr/>
          <p:nvPr/>
        </p:nvSpPr>
        <p:spPr bwMode="white">
          <a:xfrm>
            <a:off x="681904" y="1143774"/>
            <a:ext cx="6771428" cy="44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B3667F-194B-FA42-6F62-319F37DCC63E}"/>
              </a:ext>
            </a:extLst>
          </p:cNvPr>
          <p:cNvSpPr/>
          <p:nvPr/>
        </p:nvSpPr>
        <p:spPr bwMode="white">
          <a:xfrm>
            <a:off x="2158095" y="2002646"/>
            <a:ext cx="1571428" cy="43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BFA7D6-0158-E71B-EF16-B40C177731F5}"/>
              </a:ext>
            </a:extLst>
          </p:cNvPr>
          <p:cNvSpPr/>
          <p:nvPr/>
        </p:nvSpPr>
        <p:spPr bwMode="white">
          <a:xfrm>
            <a:off x="681904" y="2861518"/>
            <a:ext cx="9806584" cy="132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13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A4FB6-2562-8513-915E-0933AC304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04392" cy="441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B325D49-1B2D-CA48-ED2A-E0550917E8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4" r="27553" b="5839"/>
          <a:stretch/>
        </p:blipFill>
        <p:spPr>
          <a:xfrm>
            <a:off x="4943872" y="4389464"/>
            <a:ext cx="5808048" cy="235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9A479-D597-5595-A68E-2AE59940C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26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CB289-FD59-9C1D-5391-8047C20D94D0}"/>
              </a:ext>
            </a:extLst>
          </p:cNvPr>
          <p:cNvSpPr/>
          <p:nvPr/>
        </p:nvSpPr>
        <p:spPr bwMode="white">
          <a:xfrm>
            <a:off x="2799811" y="296192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E7B3E-9C89-40C0-5DD6-C81F45CF4A9C}"/>
              </a:ext>
            </a:extLst>
          </p:cNvPr>
          <p:cNvSpPr/>
          <p:nvPr/>
        </p:nvSpPr>
        <p:spPr bwMode="white">
          <a:xfrm>
            <a:off x="3757544" y="296192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AB721C-261F-5C25-08C6-395083649F8D}"/>
              </a:ext>
            </a:extLst>
          </p:cNvPr>
          <p:cNvSpPr/>
          <p:nvPr/>
        </p:nvSpPr>
        <p:spPr bwMode="white">
          <a:xfrm>
            <a:off x="4709610" y="296192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0B9139-FE8B-09DB-63ED-44034C9693BE}"/>
              </a:ext>
            </a:extLst>
          </p:cNvPr>
          <p:cNvSpPr/>
          <p:nvPr/>
        </p:nvSpPr>
        <p:spPr bwMode="white">
          <a:xfrm>
            <a:off x="5667343" y="296192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16C5C-5381-3BFA-BC12-AD407B781D6A}"/>
              </a:ext>
            </a:extLst>
          </p:cNvPr>
          <p:cNvSpPr/>
          <p:nvPr/>
        </p:nvSpPr>
        <p:spPr bwMode="white">
          <a:xfrm>
            <a:off x="2799811" y="360255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D208D5-FF47-840C-CB55-64767C00A378}"/>
              </a:ext>
            </a:extLst>
          </p:cNvPr>
          <p:cNvSpPr/>
          <p:nvPr/>
        </p:nvSpPr>
        <p:spPr bwMode="white">
          <a:xfrm>
            <a:off x="3689539" y="3602551"/>
            <a:ext cx="317355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859989-A434-7AFB-C7B4-90346EB27937}"/>
              </a:ext>
            </a:extLst>
          </p:cNvPr>
          <p:cNvSpPr/>
          <p:nvPr/>
        </p:nvSpPr>
        <p:spPr bwMode="white">
          <a:xfrm>
            <a:off x="4709610" y="360255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9EE6F3-A01E-5FC9-5C59-8ED8FB560820}"/>
              </a:ext>
            </a:extLst>
          </p:cNvPr>
          <p:cNvSpPr/>
          <p:nvPr/>
        </p:nvSpPr>
        <p:spPr bwMode="white">
          <a:xfrm>
            <a:off x="5678677" y="3602551"/>
            <a:ext cx="153010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89529B-D343-2A88-E78F-770EEA7DC2F7}"/>
              </a:ext>
            </a:extLst>
          </p:cNvPr>
          <p:cNvSpPr/>
          <p:nvPr/>
        </p:nvSpPr>
        <p:spPr bwMode="white">
          <a:xfrm>
            <a:off x="2799811" y="423751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89D0FD-A48B-D832-A697-C95943087183}"/>
              </a:ext>
            </a:extLst>
          </p:cNvPr>
          <p:cNvSpPr/>
          <p:nvPr/>
        </p:nvSpPr>
        <p:spPr bwMode="white">
          <a:xfrm>
            <a:off x="3678205" y="4237511"/>
            <a:ext cx="334356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885A05-0F0A-ACE8-B1AE-53AF05D57553}"/>
              </a:ext>
            </a:extLst>
          </p:cNvPr>
          <p:cNvSpPr/>
          <p:nvPr/>
        </p:nvSpPr>
        <p:spPr bwMode="white">
          <a:xfrm>
            <a:off x="4630271" y="4237511"/>
            <a:ext cx="340023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68DF6C-8E62-6C2F-6253-70F31C5ED6B0}"/>
              </a:ext>
            </a:extLst>
          </p:cNvPr>
          <p:cNvSpPr/>
          <p:nvPr/>
        </p:nvSpPr>
        <p:spPr bwMode="white">
          <a:xfrm>
            <a:off x="5667343" y="4237511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E6E6927-75C2-ED43-BC16-864A197862D7}"/>
              </a:ext>
            </a:extLst>
          </p:cNvPr>
          <p:cNvSpPr/>
          <p:nvPr/>
        </p:nvSpPr>
        <p:spPr bwMode="white">
          <a:xfrm>
            <a:off x="2799811" y="4872472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6A5469-4B87-197A-4CF3-04B52C3B19A5}"/>
              </a:ext>
            </a:extLst>
          </p:cNvPr>
          <p:cNvSpPr/>
          <p:nvPr/>
        </p:nvSpPr>
        <p:spPr bwMode="white">
          <a:xfrm>
            <a:off x="3672538" y="4872472"/>
            <a:ext cx="334356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9E43F3-1AE0-7E9E-6FA8-9C816AC09D81}"/>
              </a:ext>
            </a:extLst>
          </p:cNvPr>
          <p:cNvSpPr/>
          <p:nvPr/>
        </p:nvSpPr>
        <p:spPr bwMode="white">
          <a:xfrm>
            <a:off x="4630271" y="4872472"/>
            <a:ext cx="340023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19CF709-CECC-93DB-B673-E5266F29A69A}"/>
              </a:ext>
            </a:extLst>
          </p:cNvPr>
          <p:cNvSpPr/>
          <p:nvPr/>
        </p:nvSpPr>
        <p:spPr bwMode="white">
          <a:xfrm>
            <a:off x="5582337" y="4872472"/>
            <a:ext cx="340023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0EE358-7320-B542-FBC3-9F9550674371}"/>
              </a:ext>
            </a:extLst>
          </p:cNvPr>
          <p:cNvSpPr/>
          <p:nvPr/>
        </p:nvSpPr>
        <p:spPr bwMode="white">
          <a:xfrm>
            <a:off x="2799811" y="6148062"/>
            <a:ext cx="175678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4A924EB-7677-15B0-AF5B-BEDD5E17F8C3}"/>
              </a:ext>
            </a:extLst>
          </p:cNvPr>
          <p:cNvSpPr/>
          <p:nvPr/>
        </p:nvSpPr>
        <p:spPr bwMode="white">
          <a:xfrm>
            <a:off x="3604533" y="6148062"/>
            <a:ext cx="487367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C5CEB8E-942A-1DA6-53BF-80BBB0CAB449}"/>
              </a:ext>
            </a:extLst>
          </p:cNvPr>
          <p:cNvSpPr/>
          <p:nvPr/>
        </p:nvSpPr>
        <p:spPr bwMode="white">
          <a:xfrm>
            <a:off x="4550932" y="6148062"/>
            <a:ext cx="498701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E732061-721F-566D-BB54-1E3EFA8F7B65}"/>
              </a:ext>
            </a:extLst>
          </p:cNvPr>
          <p:cNvSpPr/>
          <p:nvPr/>
        </p:nvSpPr>
        <p:spPr bwMode="white">
          <a:xfrm>
            <a:off x="5440661" y="6148062"/>
            <a:ext cx="640377" cy="2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9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46BE3-E0B9-8C2D-3D5F-DF8E02BF8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B57E5-F696-710E-7B05-73367F9A9B77}"/>
              </a:ext>
            </a:extLst>
          </p:cNvPr>
          <p:cNvSpPr/>
          <p:nvPr/>
        </p:nvSpPr>
        <p:spPr bwMode="white">
          <a:xfrm>
            <a:off x="7129523" y="4808033"/>
            <a:ext cx="295238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1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6CE1B-2E72-3C1A-1B91-D49C37420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71E38B-2AB1-2FE5-F4A4-F29C0E50C151}"/>
              </a:ext>
            </a:extLst>
          </p:cNvPr>
          <p:cNvSpPr/>
          <p:nvPr/>
        </p:nvSpPr>
        <p:spPr bwMode="white">
          <a:xfrm>
            <a:off x="3575720" y="1902282"/>
            <a:ext cx="1374787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770370-E6EC-0605-E1B7-E777F39DB421}"/>
              </a:ext>
            </a:extLst>
          </p:cNvPr>
          <p:cNvSpPr/>
          <p:nvPr/>
        </p:nvSpPr>
        <p:spPr bwMode="white">
          <a:xfrm>
            <a:off x="1789249" y="2615499"/>
            <a:ext cx="1712348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AE2175-5651-CF42-2E52-9F73B0D77253}"/>
              </a:ext>
            </a:extLst>
          </p:cNvPr>
          <p:cNvSpPr/>
          <p:nvPr/>
        </p:nvSpPr>
        <p:spPr bwMode="white">
          <a:xfrm>
            <a:off x="3927748" y="4096199"/>
            <a:ext cx="1736204" cy="37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3EE992-C84E-77B7-A6F2-639E376AC924}"/>
              </a:ext>
            </a:extLst>
          </p:cNvPr>
          <p:cNvSpPr/>
          <p:nvPr/>
        </p:nvSpPr>
        <p:spPr bwMode="white">
          <a:xfrm>
            <a:off x="1773753" y="4824920"/>
            <a:ext cx="1689104" cy="3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FFD2D4-C7D0-4E17-33EE-09C813ED4CC1}"/>
              </a:ext>
            </a:extLst>
          </p:cNvPr>
          <p:cNvSpPr/>
          <p:nvPr/>
        </p:nvSpPr>
        <p:spPr bwMode="white">
          <a:xfrm>
            <a:off x="3780532" y="6313372"/>
            <a:ext cx="1425665" cy="38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18AD2-8D33-0A7D-A0A2-1BB2C2D98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0DC68B-C976-BBFB-2E28-05E4810F7BA4}"/>
              </a:ext>
            </a:extLst>
          </p:cNvPr>
          <p:cNvSpPr/>
          <p:nvPr/>
        </p:nvSpPr>
        <p:spPr bwMode="white">
          <a:xfrm>
            <a:off x="3262857" y="5926054"/>
            <a:ext cx="304761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AAE988-B250-D90F-D134-302A5BF4A67B}"/>
              </a:ext>
            </a:extLst>
          </p:cNvPr>
          <p:cNvSpPr/>
          <p:nvPr/>
        </p:nvSpPr>
        <p:spPr bwMode="white">
          <a:xfrm>
            <a:off x="8958095" y="5926054"/>
            <a:ext cx="580952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52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3A790-F33A-5323-B065-E7EDA2110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4E9A94-C984-79A2-910C-1A36C032F1B0}"/>
              </a:ext>
            </a:extLst>
          </p:cNvPr>
          <p:cNvSpPr/>
          <p:nvPr/>
        </p:nvSpPr>
        <p:spPr bwMode="white">
          <a:xfrm>
            <a:off x="2679183" y="3262801"/>
            <a:ext cx="254317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C99AC-4EED-D19A-C1EF-46976D640F4A}"/>
              </a:ext>
            </a:extLst>
          </p:cNvPr>
          <p:cNvSpPr/>
          <p:nvPr/>
        </p:nvSpPr>
        <p:spPr bwMode="white">
          <a:xfrm>
            <a:off x="10233343" y="3262801"/>
            <a:ext cx="301412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D13A8-FDE5-F325-E69C-413007BF500F}"/>
              </a:ext>
            </a:extLst>
          </p:cNvPr>
          <p:cNvSpPr/>
          <p:nvPr/>
        </p:nvSpPr>
        <p:spPr bwMode="white">
          <a:xfrm>
            <a:off x="8490800" y="4186664"/>
            <a:ext cx="244897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CCA8AE-E8D0-079F-D692-9B3F52E30247}"/>
              </a:ext>
            </a:extLst>
          </p:cNvPr>
          <p:cNvSpPr/>
          <p:nvPr/>
        </p:nvSpPr>
        <p:spPr bwMode="white">
          <a:xfrm>
            <a:off x="6823610" y="5091672"/>
            <a:ext cx="291993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F53B7B-CEAE-E87E-4238-0707D78CC961}"/>
              </a:ext>
            </a:extLst>
          </p:cNvPr>
          <p:cNvSpPr/>
          <p:nvPr/>
        </p:nvSpPr>
        <p:spPr bwMode="white">
          <a:xfrm>
            <a:off x="5033971" y="6006108"/>
            <a:ext cx="291993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27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4DEFB-0CF6-ACFB-4391-8350E0B48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3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B22F19C-70DF-76B9-CE75-1DF1FCD487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6" t="2651" r="9643" b="57344"/>
          <a:stretch/>
        </p:blipFill>
        <p:spPr>
          <a:xfrm>
            <a:off x="9063347" y="3212976"/>
            <a:ext cx="3009317" cy="188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99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2F19C-70DF-76B9-CE75-1DF1FCD48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84AD6-54FD-5D11-8522-1CCAA66732BC}"/>
              </a:ext>
            </a:extLst>
          </p:cNvPr>
          <p:cNvSpPr/>
          <p:nvPr/>
        </p:nvSpPr>
        <p:spPr bwMode="white">
          <a:xfrm>
            <a:off x="687769" y="1101075"/>
            <a:ext cx="1716300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19EA26-FEB9-D94E-639E-998E4110B914}"/>
              </a:ext>
            </a:extLst>
          </p:cNvPr>
          <p:cNvSpPr/>
          <p:nvPr/>
        </p:nvSpPr>
        <p:spPr bwMode="white">
          <a:xfrm>
            <a:off x="687769" y="1843260"/>
            <a:ext cx="4391472" cy="105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DBC66-7C75-1FB1-65E1-CB68CE6C7363}"/>
              </a:ext>
            </a:extLst>
          </p:cNvPr>
          <p:cNvSpPr/>
          <p:nvPr/>
        </p:nvSpPr>
        <p:spPr bwMode="white">
          <a:xfrm>
            <a:off x="1533832" y="3271159"/>
            <a:ext cx="1514856" cy="37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046C3-17E0-06F5-45BB-C02884E28F7D}"/>
              </a:ext>
            </a:extLst>
          </p:cNvPr>
          <p:cNvSpPr/>
          <p:nvPr/>
        </p:nvSpPr>
        <p:spPr bwMode="white">
          <a:xfrm>
            <a:off x="687769" y="3997210"/>
            <a:ext cx="8251133" cy="115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6CA09E-9BAF-5054-4567-6D7245239BEA}"/>
              </a:ext>
            </a:extLst>
          </p:cNvPr>
          <p:cNvSpPr/>
          <p:nvPr/>
        </p:nvSpPr>
        <p:spPr bwMode="white">
          <a:xfrm>
            <a:off x="1533832" y="5457378"/>
            <a:ext cx="2747691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89D83D-6E33-8F35-6E64-32FCB0450ABD}"/>
              </a:ext>
            </a:extLst>
          </p:cNvPr>
          <p:cNvSpPr/>
          <p:nvPr/>
        </p:nvSpPr>
        <p:spPr bwMode="white">
          <a:xfrm>
            <a:off x="1533832" y="6159226"/>
            <a:ext cx="1514856" cy="37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32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