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1" r:id="rId7"/>
    <p:sldId id="330" r:id="rId8"/>
    <p:sldId id="328" r:id="rId9"/>
    <p:sldId id="336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419350"/>
            <a:ext cx="107918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98098-05E0-B8D2-9915-DCA244185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5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580" y="1916832"/>
            <a:ext cx="7850756" cy="465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E39E6-B3E5-197D-C1D9-1B16D20A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C997B-F865-D530-0105-79C7688C392E}"/>
              </a:ext>
            </a:extLst>
          </p:cNvPr>
          <p:cNvSpPr/>
          <p:nvPr/>
        </p:nvSpPr>
        <p:spPr bwMode="white">
          <a:xfrm>
            <a:off x="3129523" y="1210157"/>
            <a:ext cx="257142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599B1-9552-CAE1-7B7F-236F12E8B873}"/>
              </a:ext>
            </a:extLst>
          </p:cNvPr>
          <p:cNvSpPr/>
          <p:nvPr/>
        </p:nvSpPr>
        <p:spPr bwMode="white">
          <a:xfrm>
            <a:off x="6596190" y="1210157"/>
            <a:ext cx="295237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18294D-8E45-537A-8272-DD9F32BB97A5}"/>
              </a:ext>
            </a:extLst>
          </p:cNvPr>
          <p:cNvSpPr/>
          <p:nvPr/>
        </p:nvSpPr>
        <p:spPr bwMode="white">
          <a:xfrm>
            <a:off x="3948571" y="2124684"/>
            <a:ext cx="295238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B5F8FE-2A44-A872-1BBB-B134D65187B8}"/>
              </a:ext>
            </a:extLst>
          </p:cNvPr>
          <p:cNvSpPr/>
          <p:nvPr/>
        </p:nvSpPr>
        <p:spPr bwMode="white">
          <a:xfrm>
            <a:off x="7596190" y="2124684"/>
            <a:ext cx="295238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94153A-6102-D83E-B2E0-7B460FB0315B}"/>
              </a:ext>
            </a:extLst>
          </p:cNvPr>
          <p:cNvSpPr/>
          <p:nvPr/>
        </p:nvSpPr>
        <p:spPr bwMode="white">
          <a:xfrm>
            <a:off x="1262856" y="4792052"/>
            <a:ext cx="9153623" cy="4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74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7E651-FAE8-FA08-8764-BB23BD8C7F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F35F2A-B732-063A-2B89-AED198B58A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5" r="15552" b="3406"/>
          <a:stretch/>
        </p:blipFill>
        <p:spPr>
          <a:xfrm>
            <a:off x="2927648" y="3287416"/>
            <a:ext cx="6408712" cy="354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86681-58EE-8C8E-A0AC-AC8C8B50A8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4BC0E-61A2-9E4F-3B1B-681A3C4F6805}"/>
              </a:ext>
            </a:extLst>
          </p:cNvPr>
          <p:cNvSpPr/>
          <p:nvPr/>
        </p:nvSpPr>
        <p:spPr bwMode="white">
          <a:xfrm>
            <a:off x="3281904" y="1143463"/>
            <a:ext cx="1047619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9574C7-5DB2-3F95-F4AD-070F8AA858B0}"/>
              </a:ext>
            </a:extLst>
          </p:cNvPr>
          <p:cNvSpPr/>
          <p:nvPr/>
        </p:nvSpPr>
        <p:spPr bwMode="white">
          <a:xfrm>
            <a:off x="3253333" y="2124618"/>
            <a:ext cx="295238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B2D30D-404A-D4B0-9F9F-5A10CD9A19F8}"/>
              </a:ext>
            </a:extLst>
          </p:cNvPr>
          <p:cNvSpPr/>
          <p:nvPr/>
        </p:nvSpPr>
        <p:spPr bwMode="white">
          <a:xfrm>
            <a:off x="2205714" y="3058144"/>
            <a:ext cx="542857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2910D7-93A3-80A4-5FE0-D07105B7CC27}"/>
              </a:ext>
            </a:extLst>
          </p:cNvPr>
          <p:cNvSpPr/>
          <p:nvPr/>
        </p:nvSpPr>
        <p:spPr bwMode="white">
          <a:xfrm>
            <a:off x="7796190" y="3058144"/>
            <a:ext cx="295238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F36DC9-9703-DABA-8F5C-9A94453B5A14}"/>
              </a:ext>
            </a:extLst>
          </p:cNvPr>
          <p:cNvSpPr/>
          <p:nvPr/>
        </p:nvSpPr>
        <p:spPr bwMode="white">
          <a:xfrm>
            <a:off x="4167619" y="3972618"/>
            <a:ext cx="514285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964C7C-F411-A90D-5D57-24C36B99B137}"/>
              </a:ext>
            </a:extLst>
          </p:cNvPr>
          <p:cNvSpPr/>
          <p:nvPr/>
        </p:nvSpPr>
        <p:spPr bwMode="white">
          <a:xfrm>
            <a:off x="7167619" y="3972618"/>
            <a:ext cx="504761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213E7F-E940-60CE-41BB-382CF2BC60F4}"/>
              </a:ext>
            </a:extLst>
          </p:cNvPr>
          <p:cNvSpPr/>
          <p:nvPr/>
        </p:nvSpPr>
        <p:spPr bwMode="white">
          <a:xfrm>
            <a:off x="3910476" y="4906144"/>
            <a:ext cx="514285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134F07-512A-56D7-F512-4C71F36FD1BF}"/>
              </a:ext>
            </a:extLst>
          </p:cNvPr>
          <p:cNvSpPr/>
          <p:nvPr/>
        </p:nvSpPr>
        <p:spPr bwMode="white">
          <a:xfrm>
            <a:off x="7043809" y="4906144"/>
            <a:ext cx="514285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98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2EA29-BD68-8693-D3F9-4C2DF7F8D9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7C3D4-5CC8-3803-9375-B213F42F6405}"/>
              </a:ext>
            </a:extLst>
          </p:cNvPr>
          <p:cNvSpPr/>
          <p:nvPr/>
        </p:nvSpPr>
        <p:spPr bwMode="white">
          <a:xfrm>
            <a:off x="4900952" y="1793414"/>
            <a:ext cx="980952" cy="47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2C3ED-4A49-F328-1BB3-61ACF8D6CBEA}"/>
              </a:ext>
            </a:extLst>
          </p:cNvPr>
          <p:cNvSpPr/>
          <p:nvPr/>
        </p:nvSpPr>
        <p:spPr bwMode="white">
          <a:xfrm>
            <a:off x="4339047" y="2337840"/>
            <a:ext cx="3047619" cy="47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44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0CE89-6485-9F02-FB0F-45E97F107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99F13F-2A98-FEB0-16C0-1CE9C6FBA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" r="29542" b="3595"/>
          <a:stretch/>
        </p:blipFill>
        <p:spPr>
          <a:xfrm>
            <a:off x="2495600" y="2780000"/>
            <a:ext cx="5760640" cy="401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769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17926-199F-75D2-CE9B-D5AA81196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CECDA-FC32-FEEF-4E36-45E64173F2A3}"/>
              </a:ext>
            </a:extLst>
          </p:cNvPr>
          <p:cNvSpPr/>
          <p:nvPr/>
        </p:nvSpPr>
        <p:spPr bwMode="white">
          <a:xfrm>
            <a:off x="1386666" y="2991047"/>
            <a:ext cx="3028571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3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A97E5-2E72-0AAE-C57E-35C1BD50A8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B5808F-A1E3-99A3-029F-4B306AFE9CA6}"/>
              </a:ext>
            </a:extLst>
          </p:cNvPr>
          <p:cNvSpPr/>
          <p:nvPr/>
        </p:nvSpPr>
        <p:spPr bwMode="white">
          <a:xfrm>
            <a:off x="1377142" y="2031331"/>
            <a:ext cx="7743194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4AB162-D9A2-40AA-09AA-302F3AA92680}"/>
              </a:ext>
            </a:extLst>
          </p:cNvPr>
          <p:cNvSpPr/>
          <p:nvPr/>
        </p:nvSpPr>
        <p:spPr bwMode="white">
          <a:xfrm>
            <a:off x="1386666" y="2871162"/>
            <a:ext cx="4400000" cy="42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474837-1363-9B76-19EB-8B2863CEFBEA}"/>
              </a:ext>
            </a:extLst>
          </p:cNvPr>
          <p:cNvSpPr/>
          <p:nvPr/>
        </p:nvSpPr>
        <p:spPr bwMode="white">
          <a:xfrm>
            <a:off x="1386666" y="3701449"/>
            <a:ext cx="9173830" cy="132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58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B567B-D31D-327B-C718-64BD327BCF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20000" y="972000"/>
            <a:ext cx="10800000" cy="4507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71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B567B-D31D-327B-C718-64BD327BCF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72659"/>
          <a:stretch/>
        </p:blipFill>
        <p:spPr>
          <a:xfrm>
            <a:off x="623392" y="880564"/>
            <a:ext cx="9816488" cy="1756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4403D6-148A-A4C4-2CDF-551A5B87AD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36912"/>
            <a:ext cx="10800000" cy="31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108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2023-11-22T07:38:26Z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