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8" r:id="rId5"/>
    <p:sldId id="341" r:id="rId6"/>
    <p:sldId id="337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3005137"/>
            <a:ext cx="78676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F45F3-7D6C-5656-446F-C18D5BF49A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974881"/>
            <a:ext cx="5976663" cy="302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5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4CA87-3D05-88EB-4100-E92CF0554B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2125445"/>
            <a:ext cx="6120679" cy="274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9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E0D8B-0911-6E60-5008-184E8195E6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7B873-DCC2-1075-7205-3663874C275F}"/>
              </a:ext>
            </a:extLst>
          </p:cNvPr>
          <p:cNvSpPr/>
          <p:nvPr/>
        </p:nvSpPr>
        <p:spPr bwMode="white">
          <a:xfrm>
            <a:off x="6320000" y="3672352"/>
            <a:ext cx="866666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6DF17-3F89-B6C7-8539-CD379C48970C}"/>
              </a:ext>
            </a:extLst>
          </p:cNvPr>
          <p:cNvSpPr/>
          <p:nvPr/>
        </p:nvSpPr>
        <p:spPr bwMode="white">
          <a:xfrm>
            <a:off x="9081904" y="3700978"/>
            <a:ext cx="323809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0A865E-DB60-6457-0D40-25E2E5B52634}"/>
              </a:ext>
            </a:extLst>
          </p:cNvPr>
          <p:cNvSpPr/>
          <p:nvPr/>
        </p:nvSpPr>
        <p:spPr bwMode="white">
          <a:xfrm>
            <a:off x="6329523" y="4178072"/>
            <a:ext cx="866666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F8838F-A77D-339A-F1BE-A9CFA403196D}"/>
              </a:ext>
            </a:extLst>
          </p:cNvPr>
          <p:cNvSpPr/>
          <p:nvPr/>
        </p:nvSpPr>
        <p:spPr bwMode="white">
          <a:xfrm>
            <a:off x="9100952" y="4206698"/>
            <a:ext cx="457142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B98B9-3B35-30E1-F8AE-E7FDEE123F9A}"/>
              </a:ext>
            </a:extLst>
          </p:cNvPr>
          <p:cNvSpPr/>
          <p:nvPr/>
        </p:nvSpPr>
        <p:spPr bwMode="white">
          <a:xfrm>
            <a:off x="6339047" y="4674250"/>
            <a:ext cx="866666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BB64FE-FD22-D10D-B74F-881110C71290}"/>
              </a:ext>
            </a:extLst>
          </p:cNvPr>
          <p:cNvSpPr/>
          <p:nvPr/>
        </p:nvSpPr>
        <p:spPr bwMode="white">
          <a:xfrm>
            <a:off x="9100952" y="4702875"/>
            <a:ext cx="466666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DC09C7-89CA-5BE0-0C36-17D389B9B66A}"/>
              </a:ext>
            </a:extLst>
          </p:cNvPr>
          <p:cNvSpPr/>
          <p:nvPr/>
        </p:nvSpPr>
        <p:spPr bwMode="white">
          <a:xfrm>
            <a:off x="9539047" y="5170428"/>
            <a:ext cx="1647619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3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4BBA2-AC7F-7DF8-B64C-F37561F9FE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CFDC2-1415-7AF8-4274-03EC42FAC20F}"/>
              </a:ext>
            </a:extLst>
          </p:cNvPr>
          <p:cNvSpPr/>
          <p:nvPr/>
        </p:nvSpPr>
        <p:spPr bwMode="white">
          <a:xfrm>
            <a:off x="5072380" y="3870710"/>
            <a:ext cx="314285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807C9-5F58-02F6-73F6-258A9409466E}"/>
              </a:ext>
            </a:extLst>
          </p:cNvPr>
          <p:cNvSpPr/>
          <p:nvPr/>
        </p:nvSpPr>
        <p:spPr bwMode="white">
          <a:xfrm>
            <a:off x="7415238" y="3899316"/>
            <a:ext cx="333333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139A53-F8C0-96DC-6846-BBF078A8C9D7}"/>
              </a:ext>
            </a:extLst>
          </p:cNvPr>
          <p:cNvSpPr/>
          <p:nvPr/>
        </p:nvSpPr>
        <p:spPr bwMode="white">
          <a:xfrm>
            <a:off x="9729523" y="3861175"/>
            <a:ext cx="314285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A213D-B667-BD0D-147E-41A6F0642F1D}"/>
              </a:ext>
            </a:extLst>
          </p:cNvPr>
          <p:cNvSpPr/>
          <p:nvPr/>
        </p:nvSpPr>
        <p:spPr bwMode="white">
          <a:xfrm>
            <a:off x="1339047" y="4395148"/>
            <a:ext cx="314285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D40DE-793A-AE76-F70A-0A0B7E3032FB}"/>
              </a:ext>
            </a:extLst>
          </p:cNvPr>
          <p:cNvSpPr/>
          <p:nvPr/>
        </p:nvSpPr>
        <p:spPr bwMode="white">
          <a:xfrm>
            <a:off x="5224761" y="4376077"/>
            <a:ext cx="304761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A36C5B-C3FF-F6F6-8F9B-FB7B2E299183}"/>
              </a:ext>
            </a:extLst>
          </p:cNvPr>
          <p:cNvSpPr/>
          <p:nvPr/>
        </p:nvSpPr>
        <p:spPr bwMode="white">
          <a:xfrm>
            <a:off x="7510476" y="4395148"/>
            <a:ext cx="333333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BACFA0-C7F5-65AC-D3E9-19C387D7C292}"/>
              </a:ext>
            </a:extLst>
          </p:cNvPr>
          <p:cNvSpPr/>
          <p:nvPr/>
        </p:nvSpPr>
        <p:spPr bwMode="white">
          <a:xfrm>
            <a:off x="9758095" y="4366542"/>
            <a:ext cx="31428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2E0A2D-B612-31C5-B508-4632B34C2250}"/>
              </a:ext>
            </a:extLst>
          </p:cNvPr>
          <p:cNvSpPr/>
          <p:nvPr/>
        </p:nvSpPr>
        <p:spPr bwMode="white">
          <a:xfrm>
            <a:off x="1472380" y="4900515"/>
            <a:ext cx="314285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3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48F79-47BF-DC26-AF3B-656733E91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E7F2B-5DA7-E07F-FF91-74B9DE02F58D}"/>
              </a:ext>
            </a:extLst>
          </p:cNvPr>
          <p:cNvSpPr/>
          <p:nvPr/>
        </p:nvSpPr>
        <p:spPr bwMode="white">
          <a:xfrm>
            <a:off x="2986666" y="3718251"/>
            <a:ext cx="314285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570749-8D70-E9A4-636A-0DA76593394E}"/>
              </a:ext>
            </a:extLst>
          </p:cNvPr>
          <p:cNvSpPr/>
          <p:nvPr/>
        </p:nvSpPr>
        <p:spPr bwMode="white">
          <a:xfrm>
            <a:off x="6167619" y="3727786"/>
            <a:ext cx="304761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A5E473-5945-E284-58A5-70124FA72026}"/>
              </a:ext>
            </a:extLst>
          </p:cNvPr>
          <p:cNvSpPr/>
          <p:nvPr/>
        </p:nvSpPr>
        <p:spPr bwMode="white">
          <a:xfrm>
            <a:off x="8367619" y="3746858"/>
            <a:ext cx="333333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D427B-EF46-CAC5-1084-5F042685566F}"/>
              </a:ext>
            </a:extLst>
          </p:cNvPr>
          <p:cNvSpPr/>
          <p:nvPr/>
        </p:nvSpPr>
        <p:spPr bwMode="white">
          <a:xfrm>
            <a:off x="3815238" y="4223637"/>
            <a:ext cx="304761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85A55E-1995-DCBB-6561-F0BE699B1C32}"/>
              </a:ext>
            </a:extLst>
          </p:cNvPr>
          <p:cNvSpPr/>
          <p:nvPr/>
        </p:nvSpPr>
        <p:spPr bwMode="white">
          <a:xfrm>
            <a:off x="6015238" y="4252244"/>
            <a:ext cx="333333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6C3FF5-04E3-464E-D6F8-C26FA86DA813}"/>
              </a:ext>
            </a:extLst>
          </p:cNvPr>
          <p:cNvSpPr/>
          <p:nvPr/>
        </p:nvSpPr>
        <p:spPr bwMode="white">
          <a:xfrm>
            <a:off x="7920000" y="4242709"/>
            <a:ext cx="304762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81578D-4BB8-5BE6-24EC-F393ED632558}"/>
              </a:ext>
            </a:extLst>
          </p:cNvPr>
          <p:cNvSpPr/>
          <p:nvPr/>
        </p:nvSpPr>
        <p:spPr bwMode="white">
          <a:xfrm>
            <a:off x="2710476" y="4729024"/>
            <a:ext cx="314285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F3B8C0-2230-5C7C-06D6-89F7A504D53C}"/>
              </a:ext>
            </a:extLst>
          </p:cNvPr>
          <p:cNvSpPr/>
          <p:nvPr/>
        </p:nvSpPr>
        <p:spPr bwMode="white">
          <a:xfrm>
            <a:off x="2710476" y="5234411"/>
            <a:ext cx="314285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5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ED529-EBF0-D626-6A39-DAA3FA6A1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A3B247-89E8-B0DE-6D29-F6CCAAED48B4}"/>
              </a:ext>
            </a:extLst>
          </p:cNvPr>
          <p:cNvSpPr/>
          <p:nvPr/>
        </p:nvSpPr>
        <p:spPr bwMode="white">
          <a:xfrm>
            <a:off x="8748571" y="5044028"/>
            <a:ext cx="1647618" cy="2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88839"/>
            <a:ext cx="5920961" cy="333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7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1841F-3AEE-32BD-BF90-D75EB0A12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54E18C-7819-30A6-7F06-E531C56C66FC}"/>
              </a:ext>
            </a:extLst>
          </p:cNvPr>
          <p:cNvSpPr/>
          <p:nvPr/>
        </p:nvSpPr>
        <p:spPr bwMode="white">
          <a:xfrm>
            <a:off x="9081904" y="4268383"/>
            <a:ext cx="1638094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84785"/>
            <a:ext cx="7480727" cy="307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7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12E7A-BD54-E540-9C99-85B965FE8D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852E4-AD37-04B6-3A85-0C1DD9F39F69}"/>
              </a:ext>
            </a:extLst>
          </p:cNvPr>
          <p:cNvSpPr/>
          <p:nvPr/>
        </p:nvSpPr>
        <p:spPr bwMode="white">
          <a:xfrm>
            <a:off x="6643809" y="1582466"/>
            <a:ext cx="200000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66A9B-D596-A240-E6E9-EDCA490A24D6}"/>
              </a:ext>
            </a:extLst>
          </p:cNvPr>
          <p:cNvSpPr/>
          <p:nvPr/>
        </p:nvSpPr>
        <p:spPr bwMode="white">
          <a:xfrm>
            <a:off x="5796190" y="2116624"/>
            <a:ext cx="333333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DDD3C-C16D-E5F9-D0D5-634F32AA127B}"/>
              </a:ext>
            </a:extLst>
          </p:cNvPr>
          <p:cNvSpPr/>
          <p:nvPr/>
        </p:nvSpPr>
        <p:spPr bwMode="white">
          <a:xfrm>
            <a:off x="4491428" y="2622167"/>
            <a:ext cx="314285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56E010-1CE0-0C56-027F-0FCB15B5C29F}"/>
              </a:ext>
            </a:extLst>
          </p:cNvPr>
          <p:cNvSpPr/>
          <p:nvPr/>
        </p:nvSpPr>
        <p:spPr bwMode="white">
          <a:xfrm>
            <a:off x="5948571" y="3184941"/>
            <a:ext cx="457142" cy="20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3E60CD4-83D2-283E-5908-3373F0D80E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71755"/>
            <a:ext cx="10800000" cy="220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0D6BC9-46E1-A418-637A-6FACF0D033FE}"/>
              </a:ext>
            </a:extLst>
          </p:cNvPr>
          <p:cNvSpPr/>
          <p:nvPr/>
        </p:nvSpPr>
        <p:spPr bwMode="white">
          <a:xfrm>
            <a:off x="2279828" y="3795875"/>
            <a:ext cx="190476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A939E6-6729-F28F-7683-A997AA9B61E4}"/>
              </a:ext>
            </a:extLst>
          </p:cNvPr>
          <p:cNvSpPr/>
          <p:nvPr/>
        </p:nvSpPr>
        <p:spPr bwMode="white">
          <a:xfrm>
            <a:off x="5003638" y="4301902"/>
            <a:ext cx="314285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766674-A4D3-7B90-C0DA-32E3DE508828}"/>
              </a:ext>
            </a:extLst>
          </p:cNvPr>
          <p:cNvSpPr/>
          <p:nvPr/>
        </p:nvSpPr>
        <p:spPr bwMode="white">
          <a:xfrm>
            <a:off x="7765543" y="4330545"/>
            <a:ext cx="466666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7B954C-BFC7-6BC2-5DAA-700CF8E11E49}"/>
              </a:ext>
            </a:extLst>
          </p:cNvPr>
          <p:cNvSpPr/>
          <p:nvPr/>
        </p:nvSpPr>
        <p:spPr bwMode="white">
          <a:xfrm>
            <a:off x="7641733" y="4827025"/>
            <a:ext cx="304761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F7520F-EC23-1D99-9A92-75114E6AA4E4}"/>
              </a:ext>
            </a:extLst>
          </p:cNvPr>
          <p:cNvSpPr/>
          <p:nvPr/>
        </p:nvSpPr>
        <p:spPr bwMode="white">
          <a:xfrm>
            <a:off x="2156019" y="5399887"/>
            <a:ext cx="447619" cy="1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61D06-8358-84BC-087E-A7888AEA1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1F6AA-858B-EAA1-111D-3A2A89CD84FA}"/>
              </a:ext>
            </a:extLst>
          </p:cNvPr>
          <p:cNvSpPr/>
          <p:nvPr/>
        </p:nvSpPr>
        <p:spPr bwMode="white">
          <a:xfrm>
            <a:off x="6596190" y="1029189"/>
            <a:ext cx="323809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91B797-6F0C-13BD-CC88-E6B338802AD7}"/>
              </a:ext>
            </a:extLst>
          </p:cNvPr>
          <p:cNvSpPr/>
          <p:nvPr/>
        </p:nvSpPr>
        <p:spPr bwMode="white">
          <a:xfrm>
            <a:off x="2424761" y="1562962"/>
            <a:ext cx="238095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FF924B-8AF8-0570-7FF8-D2B8D97A7AB8}"/>
              </a:ext>
            </a:extLst>
          </p:cNvPr>
          <p:cNvSpPr/>
          <p:nvPr/>
        </p:nvSpPr>
        <p:spPr bwMode="white">
          <a:xfrm>
            <a:off x="5939047" y="2058608"/>
            <a:ext cx="304761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B1AAA2-73B4-40EE-788C-5069F2A7420F}"/>
              </a:ext>
            </a:extLst>
          </p:cNvPr>
          <p:cNvSpPr/>
          <p:nvPr/>
        </p:nvSpPr>
        <p:spPr bwMode="white">
          <a:xfrm>
            <a:off x="9205714" y="2058608"/>
            <a:ext cx="304761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91FBAE-94C7-21E8-AEF3-689355D97201}"/>
              </a:ext>
            </a:extLst>
          </p:cNvPr>
          <p:cNvSpPr/>
          <p:nvPr/>
        </p:nvSpPr>
        <p:spPr bwMode="white">
          <a:xfrm>
            <a:off x="10605714" y="2087203"/>
            <a:ext cx="200000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48C928-33CB-FE59-21C1-56CE996FFA56}"/>
              </a:ext>
            </a:extLst>
          </p:cNvPr>
          <p:cNvSpPr/>
          <p:nvPr/>
        </p:nvSpPr>
        <p:spPr bwMode="white">
          <a:xfrm>
            <a:off x="3120000" y="2592380"/>
            <a:ext cx="31428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4404DB-25C3-E8F0-5A96-2F401613F795}"/>
              </a:ext>
            </a:extLst>
          </p:cNvPr>
          <p:cNvSpPr/>
          <p:nvPr/>
        </p:nvSpPr>
        <p:spPr bwMode="white">
          <a:xfrm>
            <a:off x="4777142" y="2620975"/>
            <a:ext cx="190476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FDD476-D97A-DE33-D716-57A2925950F0}"/>
              </a:ext>
            </a:extLst>
          </p:cNvPr>
          <p:cNvSpPr/>
          <p:nvPr/>
        </p:nvSpPr>
        <p:spPr bwMode="white">
          <a:xfrm>
            <a:off x="6739047" y="2592380"/>
            <a:ext cx="1580952" cy="2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B4A3DF6-96C8-8AFF-33EC-5227A845E5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66"/>
          <a:stretch/>
        </p:blipFill>
        <p:spPr>
          <a:xfrm>
            <a:off x="3993198" y="3204793"/>
            <a:ext cx="3891698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65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61423-AC15-4A2D-5971-EF0F414D4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0F919-3A00-420A-8D33-665888A8FA0E}"/>
              </a:ext>
            </a:extLst>
          </p:cNvPr>
          <p:cNvSpPr/>
          <p:nvPr/>
        </p:nvSpPr>
        <p:spPr bwMode="white">
          <a:xfrm>
            <a:off x="7853333" y="1038966"/>
            <a:ext cx="333333" cy="2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A144E-1436-A83E-0D27-EEFBC3AD7386}"/>
              </a:ext>
            </a:extLst>
          </p:cNvPr>
          <p:cNvSpPr/>
          <p:nvPr/>
        </p:nvSpPr>
        <p:spPr bwMode="white">
          <a:xfrm>
            <a:off x="9777142" y="1010266"/>
            <a:ext cx="314285" cy="24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A74DE4-613D-D13E-5830-907B8BA611A6}"/>
              </a:ext>
            </a:extLst>
          </p:cNvPr>
          <p:cNvSpPr/>
          <p:nvPr/>
        </p:nvSpPr>
        <p:spPr bwMode="white">
          <a:xfrm>
            <a:off x="1872380" y="1574695"/>
            <a:ext cx="190476" cy="1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514A9-9D2C-EE20-E169-0C5F88B63DED}"/>
              </a:ext>
            </a:extLst>
          </p:cNvPr>
          <p:cNvSpPr/>
          <p:nvPr/>
        </p:nvSpPr>
        <p:spPr bwMode="white">
          <a:xfrm>
            <a:off x="8177142" y="2091291"/>
            <a:ext cx="333333" cy="21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017C87-54BE-1853-FC21-9CBFA8FBA74E}"/>
              </a:ext>
            </a:extLst>
          </p:cNvPr>
          <p:cNvSpPr/>
          <p:nvPr/>
        </p:nvSpPr>
        <p:spPr bwMode="white">
          <a:xfrm>
            <a:off x="10072380" y="2062591"/>
            <a:ext cx="314284" cy="25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3CA353-590A-BCCB-B61B-8979C07573B8}"/>
              </a:ext>
            </a:extLst>
          </p:cNvPr>
          <p:cNvSpPr/>
          <p:nvPr/>
        </p:nvSpPr>
        <p:spPr bwMode="white">
          <a:xfrm>
            <a:off x="2148571" y="2627020"/>
            <a:ext cx="200000" cy="2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EFDCDB-2B7A-77C8-FDBB-B6E99B4EDC77}"/>
              </a:ext>
            </a:extLst>
          </p:cNvPr>
          <p:cNvSpPr/>
          <p:nvPr/>
        </p:nvSpPr>
        <p:spPr bwMode="white">
          <a:xfrm>
            <a:off x="4100952" y="2617453"/>
            <a:ext cx="295238" cy="2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2EDB16-C23B-53F9-3C88-754854BC5683}"/>
              </a:ext>
            </a:extLst>
          </p:cNvPr>
          <p:cNvSpPr/>
          <p:nvPr/>
        </p:nvSpPr>
        <p:spPr bwMode="white">
          <a:xfrm>
            <a:off x="5758095" y="2627020"/>
            <a:ext cx="142857" cy="2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185586-8275-3544-1192-198A562BE330}"/>
              </a:ext>
            </a:extLst>
          </p:cNvPr>
          <p:cNvSpPr/>
          <p:nvPr/>
        </p:nvSpPr>
        <p:spPr bwMode="white">
          <a:xfrm>
            <a:off x="7996190" y="2598320"/>
            <a:ext cx="1571428" cy="25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7B4A3DF6-96C8-8AFF-33EC-5227A845E5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8" r="11910"/>
          <a:stretch/>
        </p:blipFill>
        <p:spPr>
          <a:xfrm>
            <a:off x="3863752" y="3208190"/>
            <a:ext cx="5040561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088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F4E6D-EC6C-3385-F874-4754DF364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CB9FD-D1FD-BE74-673E-21B1B0DE7D13}"/>
              </a:ext>
            </a:extLst>
          </p:cNvPr>
          <p:cNvSpPr/>
          <p:nvPr/>
        </p:nvSpPr>
        <p:spPr bwMode="white">
          <a:xfrm>
            <a:off x="7043809" y="1611310"/>
            <a:ext cx="228571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1402C5-86B2-6DF9-C00B-38D016AFB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56"/>
          <a:stretch/>
        </p:blipFill>
        <p:spPr>
          <a:xfrm>
            <a:off x="1127448" y="3717032"/>
            <a:ext cx="10800000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6E15F-480D-6234-42C7-38E060893FCC}"/>
              </a:ext>
            </a:extLst>
          </p:cNvPr>
          <p:cNvSpPr/>
          <p:nvPr/>
        </p:nvSpPr>
        <p:spPr bwMode="white">
          <a:xfrm>
            <a:off x="8089352" y="3812300"/>
            <a:ext cx="238095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1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601402C5-86B2-6DF9-C00B-38D016AFBB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5"/>
          <a:stretch/>
        </p:blipFill>
        <p:spPr>
          <a:xfrm>
            <a:off x="720000" y="921454"/>
            <a:ext cx="10800000" cy="185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160F9-68CE-8F29-1BEA-BC6E3E2F221C}"/>
              </a:ext>
            </a:extLst>
          </p:cNvPr>
          <p:cNvSpPr/>
          <p:nvPr/>
        </p:nvSpPr>
        <p:spPr bwMode="white">
          <a:xfrm>
            <a:off x="6653333" y="1075619"/>
            <a:ext cx="247619" cy="2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74DE548-D3D7-F889-F988-9AA5606587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37"/>
          <a:stretch/>
        </p:blipFill>
        <p:spPr>
          <a:xfrm>
            <a:off x="720000" y="2935093"/>
            <a:ext cx="10800000" cy="141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218C98-66E8-FE05-B807-98D87536F399}"/>
              </a:ext>
            </a:extLst>
          </p:cNvPr>
          <p:cNvSpPr/>
          <p:nvPr/>
        </p:nvSpPr>
        <p:spPr bwMode="white">
          <a:xfrm>
            <a:off x="2015238" y="3001785"/>
            <a:ext cx="228571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7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DE548-D3D7-F889-F988-9AA5606587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4"/>
          <a:stretch/>
        </p:blipFill>
        <p:spPr>
          <a:xfrm>
            <a:off x="720000" y="980728"/>
            <a:ext cx="10800000" cy="269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7EA05-7EAC-EAC1-E870-6F451CC06E58}"/>
              </a:ext>
            </a:extLst>
          </p:cNvPr>
          <p:cNvSpPr/>
          <p:nvPr/>
        </p:nvSpPr>
        <p:spPr bwMode="white">
          <a:xfrm>
            <a:off x="4224761" y="1593995"/>
            <a:ext cx="247619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373AD9-D6C3-233D-5095-26E53E8F81AC}"/>
              </a:ext>
            </a:extLst>
          </p:cNvPr>
          <p:cNvSpPr/>
          <p:nvPr/>
        </p:nvSpPr>
        <p:spPr bwMode="white">
          <a:xfrm>
            <a:off x="7653333" y="3299421"/>
            <a:ext cx="247619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43284C7-6CDE-F75C-98F0-B0ED76A61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17"/>
          <a:stretch/>
        </p:blipFill>
        <p:spPr>
          <a:xfrm>
            <a:off x="720000" y="3680521"/>
            <a:ext cx="10800000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92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284C7-6CDE-F75C-98F0-B0ED76A610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52"/>
          <a:stretch/>
        </p:blipFill>
        <p:spPr>
          <a:xfrm>
            <a:off x="720000" y="912007"/>
            <a:ext cx="10800000" cy="172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1828D-79ED-CEE5-6AB3-99C6E59F0CA6}"/>
              </a:ext>
            </a:extLst>
          </p:cNvPr>
          <p:cNvSpPr/>
          <p:nvPr/>
        </p:nvSpPr>
        <p:spPr bwMode="white">
          <a:xfrm>
            <a:off x="1462857" y="1550388"/>
            <a:ext cx="219047" cy="1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7AF351-DAFF-D8FA-527C-EA4FFD2806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10800000" cy="25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5E56B-E04E-5473-A7CE-A3B281BCB10B}"/>
              </a:ext>
            </a:extLst>
          </p:cNvPr>
          <p:cNvSpPr/>
          <p:nvPr/>
        </p:nvSpPr>
        <p:spPr bwMode="white">
          <a:xfrm>
            <a:off x="9691428" y="2713209"/>
            <a:ext cx="238095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6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D7B5F-B6C5-A614-6D46-7F588448A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276872"/>
            <a:ext cx="1656184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560" y="2276871"/>
            <a:ext cx="1593809" cy="18002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2420889"/>
            <a:ext cx="1584176" cy="146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7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2023-11-21T03:53:00Z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