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C2903-9E45-4280-95F0-81066131EC50}" type="datetimeFigureOut">
              <a:rPr lang="zh-CN" altLang="en-US" smtClean="0"/>
              <a:t>2023/11/21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EF29E-60BE-487A-8911-0B50DD346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39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EF29E-60BE-487A-8911-0B50DD3465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603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3143250"/>
            <a:ext cx="77724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B9808-D319-FB2E-AFFB-9FD41D1AB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E04D0-3C86-A1CB-FD5B-2BED0A58AC74}"/>
              </a:ext>
            </a:extLst>
          </p:cNvPr>
          <p:cNvSpPr/>
          <p:nvPr/>
        </p:nvSpPr>
        <p:spPr bwMode="white">
          <a:xfrm>
            <a:off x="681904" y="1143696"/>
            <a:ext cx="2438095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DEBE1-77E8-EE66-2EC8-CA9D3AD338A0}"/>
              </a:ext>
            </a:extLst>
          </p:cNvPr>
          <p:cNvSpPr/>
          <p:nvPr/>
        </p:nvSpPr>
        <p:spPr bwMode="white">
          <a:xfrm>
            <a:off x="681904" y="1992637"/>
            <a:ext cx="2914285" cy="3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003E63-76F7-90E6-CD85-5A3F34FCF45A}"/>
              </a:ext>
            </a:extLst>
          </p:cNvPr>
          <p:cNvSpPr/>
          <p:nvPr/>
        </p:nvSpPr>
        <p:spPr bwMode="white">
          <a:xfrm>
            <a:off x="720000" y="2793886"/>
            <a:ext cx="2961903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99A4D6-B097-BD9B-BE6B-973192A89007}"/>
              </a:ext>
            </a:extLst>
          </p:cNvPr>
          <p:cNvSpPr/>
          <p:nvPr/>
        </p:nvSpPr>
        <p:spPr bwMode="white">
          <a:xfrm>
            <a:off x="1253333" y="3652366"/>
            <a:ext cx="4438095" cy="4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D88BBE-7B45-FD9A-4D99-364F1AFFC4D4}"/>
              </a:ext>
            </a:extLst>
          </p:cNvPr>
          <p:cNvSpPr/>
          <p:nvPr/>
        </p:nvSpPr>
        <p:spPr bwMode="white">
          <a:xfrm>
            <a:off x="681904" y="4501308"/>
            <a:ext cx="1961904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0201B8-98BB-F89C-C7ED-DB60FFD6F2C7}"/>
              </a:ext>
            </a:extLst>
          </p:cNvPr>
          <p:cNvSpPr/>
          <p:nvPr/>
        </p:nvSpPr>
        <p:spPr bwMode="white">
          <a:xfrm>
            <a:off x="681904" y="5340710"/>
            <a:ext cx="2466666" cy="4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3C003C-02FF-9D7B-0D59-D3666553F401}"/>
              </a:ext>
            </a:extLst>
          </p:cNvPr>
          <p:cNvSpPr/>
          <p:nvPr/>
        </p:nvSpPr>
        <p:spPr bwMode="white">
          <a:xfrm>
            <a:off x="681904" y="6180113"/>
            <a:ext cx="6494216" cy="4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15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D628D-D174-32D0-5600-EC92766FA5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069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F9D35-DF55-385D-9B03-09C70A683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F5245F-1DD2-588D-552C-1D3A0F0BAFFD}"/>
              </a:ext>
            </a:extLst>
          </p:cNvPr>
          <p:cNvSpPr/>
          <p:nvPr/>
        </p:nvSpPr>
        <p:spPr bwMode="white">
          <a:xfrm>
            <a:off x="1234285" y="1181590"/>
            <a:ext cx="3685714" cy="4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950AFC-66A6-7ED0-7CF9-43CE834CF4F3}"/>
              </a:ext>
            </a:extLst>
          </p:cNvPr>
          <p:cNvSpPr/>
          <p:nvPr/>
        </p:nvSpPr>
        <p:spPr bwMode="white">
          <a:xfrm>
            <a:off x="681904" y="2058059"/>
            <a:ext cx="1476190" cy="3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899AC4-B745-8B63-89DF-766FEB672DEC}"/>
              </a:ext>
            </a:extLst>
          </p:cNvPr>
          <p:cNvSpPr/>
          <p:nvPr/>
        </p:nvSpPr>
        <p:spPr bwMode="white">
          <a:xfrm>
            <a:off x="681904" y="2858313"/>
            <a:ext cx="1933333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D7A9F2-AC7A-E4C9-108D-CA5E3AE8746A}"/>
              </a:ext>
            </a:extLst>
          </p:cNvPr>
          <p:cNvSpPr/>
          <p:nvPr/>
        </p:nvSpPr>
        <p:spPr bwMode="white">
          <a:xfrm>
            <a:off x="681904" y="3696674"/>
            <a:ext cx="3114285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CC0006-AA16-C519-8804-70F6D54CA390}"/>
              </a:ext>
            </a:extLst>
          </p:cNvPr>
          <p:cNvSpPr/>
          <p:nvPr/>
        </p:nvSpPr>
        <p:spPr bwMode="white">
          <a:xfrm>
            <a:off x="681904" y="4544562"/>
            <a:ext cx="5486104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2A23F8-C304-E19D-F7F2-D8065B911618}"/>
              </a:ext>
            </a:extLst>
          </p:cNvPr>
          <p:cNvSpPr/>
          <p:nvPr/>
        </p:nvSpPr>
        <p:spPr bwMode="white">
          <a:xfrm>
            <a:off x="8472264" y="1038220"/>
            <a:ext cx="2304256" cy="2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0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9A380-8F74-64F0-B668-D9705B03B2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91E87-6A4B-6EBD-BE05-27059E16F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A38D4-964D-6B3E-681A-E6B09CEB6E9B}"/>
              </a:ext>
            </a:extLst>
          </p:cNvPr>
          <p:cNvSpPr/>
          <p:nvPr/>
        </p:nvSpPr>
        <p:spPr bwMode="white">
          <a:xfrm>
            <a:off x="8739047" y="1162746"/>
            <a:ext cx="838096" cy="36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A219B5-6E99-758C-5067-34ECD70458A3}"/>
              </a:ext>
            </a:extLst>
          </p:cNvPr>
          <p:cNvSpPr/>
          <p:nvPr/>
        </p:nvSpPr>
        <p:spPr bwMode="white">
          <a:xfrm>
            <a:off x="8958095" y="2993910"/>
            <a:ext cx="780952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83D5CF-1F5A-4267-CFFC-7FBAB65B7F98}"/>
              </a:ext>
            </a:extLst>
          </p:cNvPr>
          <p:cNvSpPr/>
          <p:nvPr/>
        </p:nvSpPr>
        <p:spPr bwMode="white">
          <a:xfrm>
            <a:off x="5443809" y="4825074"/>
            <a:ext cx="828571" cy="36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49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77B2E-A27A-B1A1-BC69-B80D81520C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1CFBD-C461-9ED9-94B2-C2679E53265C}"/>
              </a:ext>
            </a:extLst>
          </p:cNvPr>
          <p:cNvSpPr/>
          <p:nvPr/>
        </p:nvSpPr>
        <p:spPr bwMode="white">
          <a:xfrm>
            <a:off x="3062857" y="2079947"/>
            <a:ext cx="1114285" cy="46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677D1-EF63-898E-93A8-C32D68C60B02}"/>
              </a:ext>
            </a:extLst>
          </p:cNvPr>
          <p:cNvSpPr/>
          <p:nvPr/>
        </p:nvSpPr>
        <p:spPr bwMode="white">
          <a:xfrm>
            <a:off x="3824761" y="2786741"/>
            <a:ext cx="2285714" cy="47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F5E2C-30BA-6303-E918-13AC324C2B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055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552FA-0157-5E94-0F20-64EA21FFC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30E5B-E1E0-3CC1-3A11-7D377BC4D802}"/>
              </a:ext>
            </a:extLst>
          </p:cNvPr>
          <p:cNvSpPr/>
          <p:nvPr/>
        </p:nvSpPr>
        <p:spPr bwMode="white">
          <a:xfrm>
            <a:off x="1196190" y="1086359"/>
            <a:ext cx="3485714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DF662E-F426-6FAE-2F0C-E5494A2401F7}"/>
              </a:ext>
            </a:extLst>
          </p:cNvPr>
          <p:cNvSpPr/>
          <p:nvPr/>
        </p:nvSpPr>
        <p:spPr bwMode="white">
          <a:xfrm>
            <a:off x="681904" y="1944053"/>
            <a:ext cx="2876190" cy="35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144ABA-02AC-E1CD-697A-D994151FB5C8}"/>
              </a:ext>
            </a:extLst>
          </p:cNvPr>
          <p:cNvSpPr/>
          <p:nvPr/>
        </p:nvSpPr>
        <p:spPr bwMode="white">
          <a:xfrm>
            <a:off x="681904" y="2754097"/>
            <a:ext cx="2400000" cy="4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A18CA-7854-554B-04EB-CD38B8C8F3D6}"/>
              </a:ext>
            </a:extLst>
          </p:cNvPr>
          <p:cNvSpPr/>
          <p:nvPr/>
        </p:nvSpPr>
        <p:spPr bwMode="white">
          <a:xfrm>
            <a:off x="681904" y="3602261"/>
            <a:ext cx="5486104" cy="4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1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1F1ED-E62F-3D72-04B1-D233523500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3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A99F6D-A569-46EE-6EB7-7262D0787D1C}"/>
              </a:ext>
            </a:extLst>
          </p:cNvPr>
          <p:cNvSpPr/>
          <p:nvPr/>
        </p:nvSpPr>
        <p:spPr bwMode="white">
          <a:xfrm>
            <a:off x="1845211" y="4276918"/>
            <a:ext cx="3289079" cy="34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A31404-D3EE-D11F-314E-DC6D81ECD5C9}"/>
              </a:ext>
            </a:extLst>
          </p:cNvPr>
          <p:cNvSpPr/>
          <p:nvPr/>
        </p:nvSpPr>
        <p:spPr bwMode="white">
          <a:xfrm>
            <a:off x="1498992" y="4977245"/>
            <a:ext cx="1959284" cy="34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A1BFB7-A6FB-F0C4-92F9-19C48F98E415}"/>
              </a:ext>
            </a:extLst>
          </p:cNvPr>
          <p:cNvSpPr/>
          <p:nvPr/>
        </p:nvSpPr>
        <p:spPr bwMode="white">
          <a:xfrm>
            <a:off x="1459649" y="5669704"/>
            <a:ext cx="3359897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47ABA8-60E7-9D5E-7654-2D1094BA6BEE}"/>
              </a:ext>
            </a:extLst>
          </p:cNvPr>
          <p:cNvSpPr/>
          <p:nvPr/>
        </p:nvSpPr>
        <p:spPr bwMode="white">
          <a:xfrm>
            <a:off x="1475386" y="6354295"/>
            <a:ext cx="4075940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94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B3B28-91C3-406D-8B38-8607534FA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2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3B2834-8C9B-519B-FE6C-397038A3F220}"/>
              </a:ext>
            </a:extLst>
          </p:cNvPr>
          <p:cNvSpPr/>
          <p:nvPr/>
        </p:nvSpPr>
        <p:spPr bwMode="white">
          <a:xfrm>
            <a:off x="1849163" y="4307149"/>
            <a:ext cx="2352424" cy="2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5EB0F1-E8B8-B538-C924-D74006C82C94}"/>
              </a:ext>
            </a:extLst>
          </p:cNvPr>
          <p:cNvSpPr/>
          <p:nvPr/>
        </p:nvSpPr>
        <p:spPr bwMode="white">
          <a:xfrm>
            <a:off x="1504141" y="4974179"/>
            <a:ext cx="1372247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147662-8118-A99C-AD00-512201749C7F}"/>
              </a:ext>
            </a:extLst>
          </p:cNvPr>
          <p:cNvSpPr/>
          <p:nvPr/>
        </p:nvSpPr>
        <p:spPr bwMode="white">
          <a:xfrm>
            <a:off x="1480617" y="5664752"/>
            <a:ext cx="3708989" cy="10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55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FA8B2-C4C6-4894-2637-AD2ECB7290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FDB9808-D319-FB2E-AFFB-9FD41D1AB3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r="13551" b="61719"/>
          <a:stretch/>
        </p:blipFill>
        <p:spPr>
          <a:xfrm>
            <a:off x="6600056" y="4572400"/>
            <a:ext cx="4536504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414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2023-11-21T10:02:25Z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